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4"/>
    <p:sldMasterId id="2147485050" r:id="rId5"/>
    <p:sldMasterId id="2147485054" r:id="rId6"/>
    <p:sldMasterId id="2147485077" r:id="rId7"/>
    <p:sldMasterId id="2147485096" r:id="rId8"/>
    <p:sldMasterId id="2147485117" r:id="rId9"/>
    <p:sldMasterId id="2147485123" r:id="rId10"/>
    <p:sldMasterId id="2147485129" r:id="rId11"/>
    <p:sldMasterId id="2147485135" r:id="rId12"/>
  </p:sldMasterIdLst>
  <p:notesMasterIdLst>
    <p:notesMasterId r:id="rId22"/>
  </p:notesMasterIdLst>
  <p:handoutMasterIdLst>
    <p:handoutMasterId r:id="rId23"/>
  </p:handoutMasterIdLst>
  <p:sldIdLst>
    <p:sldId id="3165" r:id="rId13"/>
    <p:sldId id="3171" r:id="rId14"/>
    <p:sldId id="3182" r:id="rId15"/>
    <p:sldId id="3181" r:id="rId16"/>
    <p:sldId id="3180" r:id="rId17"/>
    <p:sldId id="3183" r:id="rId18"/>
    <p:sldId id="3184" r:id="rId19"/>
    <p:sldId id="3185" r:id="rId20"/>
    <p:sldId id="3186" r:id="rId21"/>
  </p:sldIdLst>
  <p:sldSz cx="24384000" cy="13716000"/>
  <p:notesSz cx="6875463" cy="10002838"/>
  <p:defaultTex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FC16EA94-2DF9-4AAF-B240-48814956B360}">
          <p14:sldIdLst>
            <p14:sldId id="3165"/>
            <p14:sldId id="3171"/>
            <p14:sldId id="3182"/>
            <p14:sldId id="3181"/>
            <p14:sldId id="3180"/>
            <p14:sldId id="3183"/>
            <p14:sldId id="3184"/>
            <p14:sldId id="3185"/>
            <p14:sldId id="318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51" userDrawn="1">
          <p15:clr>
            <a:srgbClr val="A4A3A4"/>
          </p15:clr>
        </p15:guide>
        <p15:guide id="2" pos="216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8A7502-C100-9977-75A1-A70E6D8E3F31}" name="Alice Dunbabin" initials="AD" userId="S::alice.dunbabin@catsci.com::85eac88b-471b-4a4f-9d16-2dc9fdaf1527" providerId="AD"/>
  <p188:author id="{C0738C20-0FE0-6A94-1728-8E1D61E1809C}" name="Rob Crook" initials="RC" userId="S::rob.crook@catsci.com::3b1aecf0-83a7-4157-9f0e-fd215f481254" providerId="AD"/>
  <p188:author id="{2B0E232F-7AD3-CA7E-01F3-523CEBD0BD08}" name="Robert Dennehy" initials="RD" userId="Robert Dennehy" providerId="None"/>
  <p188:author id="{8999F34C-F669-72B1-8EF4-EC3A98A50751}" name="Aled Williams" initials="AW" userId="S::aled.williams@catsci.com::81c4d364-5856-49e4-a479-ca3823c9e1f7" providerId="AD"/>
  <p188:author id="{48DA2653-E845-EF49-6135-89CCE528EA12}" name="Robert Dennehy" initials="RD" userId="S::robert.dennehy@catsci.com::4442267e-21c7-4bec-969e-fa8fe4a90e99" providerId="AD"/>
  <p188:author id="{CF2C529E-2399-E27B-0A0B-2859B543BCDD}" name="Sofia Papadouli" initials="SP" userId="S::sofia.papadouli@catsci.com::7808c86a-5f8b-4d3b-ad5e-f186d48b76cb" providerId="AD"/>
  <p188:author id="{3BAD41A7-98A9-2125-299B-46773985272A}" name="Nigel Richardson" initials="NR" userId="S::nigel.richardson@catsci.com::418f48e2-dff9-465e-ae09-77733ebcfe0b" providerId="AD"/>
  <p188:author id="{D3C8E3F1-61F4-8F3F-1F97-5B9B993D8630}" name="Gary Parsons" initials="GP" userId="S::gary.parsons@catsci.com::5d2e993a-e112-4d55-b6e7-6cda53150cc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koff" initials="i" lastIdx="1" clrIdx="0"/>
  <p:cmAuthor id="2" name="Sofia Papadouli" initials="SP" lastIdx="53" clrIdx="1">
    <p:extLst>
      <p:ext uri="{19B8F6BF-5375-455C-9EA6-DF929625EA0E}">
        <p15:presenceInfo xmlns:p15="http://schemas.microsoft.com/office/powerpoint/2012/main" userId="S::sofia.papadouli@catsci.com::7808c86a-5f8b-4d3b-ad5e-f186d48b76cb" providerId="AD"/>
      </p:ext>
    </p:extLst>
  </p:cmAuthor>
  <p:cmAuthor id="3" name="Simon Tyler" initials="SNGT" lastIdx="11" clrIdx="2">
    <p:extLst>
      <p:ext uri="{19B8F6BF-5375-455C-9EA6-DF929625EA0E}">
        <p15:presenceInfo xmlns:p15="http://schemas.microsoft.com/office/powerpoint/2012/main" userId="Simon Tyler" providerId="None"/>
      </p:ext>
    </p:extLst>
  </p:cmAuthor>
  <p:cmAuthor id="4" name="Alan Steven" initials="AS" lastIdx="10" clrIdx="3">
    <p:extLst>
      <p:ext uri="{19B8F6BF-5375-455C-9EA6-DF929625EA0E}">
        <p15:presenceInfo xmlns:p15="http://schemas.microsoft.com/office/powerpoint/2012/main" userId="S::alan.steven@catsci.com::11bf823e-6250-43e1-94c5-fdadcd0fff21" providerId="AD"/>
      </p:ext>
    </p:extLst>
  </p:cmAuthor>
  <p:cmAuthor id="5" name="Joao Madeira" initials="JM" lastIdx="12" clrIdx="4">
    <p:extLst>
      <p:ext uri="{19B8F6BF-5375-455C-9EA6-DF929625EA0E}">
        <p15:presenceInfo xmlns:p15="http://schemas.microsoft.com/office/powerpoint/2012/main" userId="S::joao.madeira@catsci.com::a55eebcb-9c3f-4d78-b115-8b77b7e31c30" providerId="AD"/>
      </p:ext>
    </p:extLst>
  </p:cmAuthor>
  <p:cmAuthor id="6" name="Jenny Wallis" initials="JW" lastIdx="3" clrIdx="5">
    <p:extLst>
      <p:ext uri="{19B8F6BF-5375-455C-9EA6-DF929625EA0E}">
        <p15:presenceInfo xmlns:p15="http://schemas.microsoft.com/office/powerpoint/2012/main" userId="S::jenny.wallis@catsci.com::07a82542-2920-4f62-8bd9-c1f5cb3ed4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B2A"/>
    <a:srgbClr val="F7931D"/>
    <a:srgbClr val="557595"/>
    <a:srgbClr val="85A8C3"/>
    <a:srgbClr val="98BCE6"/>
    <a:srgbClr val="6D96BF"/>
    <a:srgbClr val="333A46"/>
    <a:srgbClr val="607180"/>
    <a:srgbClr val="D4E4FF"/>
    <a:srgbClr val="ACB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C26ACF-8FCB-9C4C-D44E-E9D95F91E857}" v="2" dt="2025-04-29T11:42:15.987"/>
    <p1510:client id="{A83504D4-1603-59AF-965A-F7E57B03DA16}" v="2" dt="2025-04-29T11:41:35.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21" autoAdjust="0"/>
    <p:restoredTop sz="96357" autoAdjust="0"/>
  </p:normalViewPr>
  <p:slideViewPr>
    <p:cSldViewPr snapToGrid="0">
      <p:cViewPr varScale="1">
        <p:scale>
          <a:sx n="55" d="100"/>
          <a:sy n="55" d="100"/>
        </p:scale>
        <p:origin x="522" y="8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51"/>
        <p:guide pos="216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Bate" userId="85758dee-f5bd-465e-8e9b-2e6adfd9c3d0" providerId="ADAL" clId="{47494247-1B8D-4291-98C3-754E3ED2CE1E}"/>
    <pc:docChg chg="custSel modSld">
      <pc:chgData name="Mark Bate" userId="85758dee-f5bd-465e-8e9b-2e6adfd9c3d0" providerId="ADAL" clId="{47494247-1B8D-4291-98C3-754E3ED2CE1E}" dt="2025-04-24T09:55:42.181" v="5" actId="14100"/>
      <pc:docMkLst>
        <pc:docMk/>
      </pc:docMkLst>
      <pc:sldChg chg="addSp delSp modSp mod">
        <pc:chgData name="Mark Bate" userId="85758dee-f5bd-465e-8e9b-2e6adfd9c3d0" providerId="ADAL" clId="{47494247-1B8D-4291-98C3-754E3ED2CE1E}" dt="2025-04-24T09:55:42.181" v="5" actId="14100"/>
        <pc:sldMkLst>
          <pc:docMk/>
          <pc:sldMk cId="2887678305" sldId="3186"/>
        </pc:sldMkLst>
        <pc:graphicFrameChg chg="mod">
          <ac:chgData name="Mark Bate" userId="85758dee-f5bd-465e-8e9b-2e6adfd9c3d0" providerId="ADAL" clId="{47494247-1B8D-4291-98C3-754E3ED2CE1E}" dt="2025-04-24T09:55:34.914" v="2"/>
          <ac:graphicFrameMkLst>
            <pc:docMk/>
            <pc:sldMk cId="2887678305" sldId="3186"/>
            <ac:graphicFrameMk id="2" creationId="{D055837A-2E2F-A8F3-976A-F9C5DD14447A}"/>
          </ac:graphicFrameMkLst>
        </pc:graphicFrameChg>
        <pc:picChg chg="del">
          <ac:chgData name="Mark Bate" userId="85758dee-f5bd-465e-8e9b-2e6adfd9c3d0" providerId="ADAL" clId="{47494247-1B8D-4291-98C3-754E3ED2CE1E}" dt="2025-04-24T09:55:30.888" v="0" actId="478"/>
          <ac:picMkLst>
            <pc:docMk/>
            <pc:sldMk cId="2887678305" sldId="3186"/>
            <ac:picMk id="5" creationId="{F8BE280D-DF94-70AE-B276-A26D345618C8}"/>
          </ac:picMkLst>
        </pc:picChg>
        <pc:picChg chg="add mod">
          <ac:chgData name="Mark Bate" userId="85758dee-f5bd-465e-8e9b-2e6adfd9c3d0" providerId="ADAL" clId="{47494247-1B8D-4291-98C3-754E3ED2CE1E}" dt="2025-04-24T09:55:42.181" v="5" actId="14100"/>
          <ac:picMkLst>
            <pc:docMk/>
            <pc:sldMk cId="2887678305" sldId="3186"/>
            <ac:picMk id="17" creationId="{A670640C-EE65-5368-2C82-C4D845F83518}"/>
          </ac:picMkLst>
        </pc:picChg>
      </pc:sldChg>
    </pc:docChg>
  </pc:docChgLst>
  <pc:docChgLst>
    <pc:chgData name="Mark Bate" userId="S::mark.bate@catsci.com::85758dee-f5bd-465e-8e9b-2e6adfd9c3d0" providerId="AD" clId="Web-{A83504D4-1603-59AF-965A-F7E57B03DA16}"/>
    <pc:docChg chg="modSld">
      <pc:chgData name="Mark Bate" userId="S::mark.bate@catsci.com::85758dee-f5bd-465e-8e9b-2e6adfd9c3d0" providerId="AD" clId="Web-{A83504D4-1603-59AF-965A-F7E57B03DA16}" dt="2025-04-29T11:41:35.673" v="1"/>
      <pc:docMkLst>
        <pc:docMk/>
      </pc:docMkLst>
      <pc:sldChg chg="modSp">
        <pc:chgData name="Mark Bate" userId="S::mark.bate@catsci.com::85758dee-f5bd-465e-8e9b-2e6adfd9c3d0" providerId="AD" clId="Web-{A83504D4-1603-59AF-965A-F7E57B03DA16}" dt="2025-04-29T11:41:35.673" v="1"/>
        <pc:sldMkLst>
          <pc:docMk/>
          <pc:sldMk cId="2699258006" sldId="3184"/>
        </pc:sldMkLst>
        <pc:spChg chg="mod">
          <ac:chgData name="Mark Bate" userId="S::mark.bate@catsci.com::85758dee-f5bd-465e-8e9b-2e6adfd9c3d0" providerId="AD" clId="Web-{A83504D4-1603-59AF-965A-F7E57B03DA16}" dt="2025-04-29T11:41:35.673" v="1"/>
          <ac:spMkLst>
            <pc:docMk/>
            <pc:sldMk cId="2699258006" sldId="3184"/>
            <ac:spMk id="3" creationId="{F9802983-81D8-8C21-1236-08FE86E4ADC0}"/>
          </ac:spMkLst>
        </pc:spChg>
      </pc:sldChg>
    </pc:docChg>
  </pc:docChgLst>
  <pc:docChgLst>
    <pc:chgData name="Mark Bate" userId="S::mark.bate@catsci.com::85758dee-f5bd-465e-8e9b-2e6adfd9c3d0" providerId="AD" clId="Web-{2EC26ACF-8FCB-9C4C-D44E-E9D95F91E857}"/>
    <pc:docChg chg="modSld">
      <pc:chgData name="Mark Bate" userId="S::mark.bate@catsci.com::85758dee-f5bd-465e-8e9b-2e6adfd9c3d0" providerId="AD" clId="Web-{2EC26ACF-8FCB-9C4C-D44E-E9D95F91E857}" dt="2025-04-29T11:42:15.987" v="1" actId="14100"/>
      <pc:docMkLst>
        <pc:docMk/>
      </pc:docMkLst>
      <pc:sldChg chg="modSp">
        <pc:chgData name="Mark Bate" userId="S::mark.bate@catsci.com::85758dee-f5bd-465e-8e9b-2e6adfd9c3d0" providerId="AD" clId="Web-{2EC26ACF-8FCB-9C4C-D44E-E9D95F91E857}" dt="2025-04-29T11:42:15.987" v="1" actId="14100"/>
        <pc:sldMkLst>
          <pc:docMk/>
          <pc:sldMk cId="2699258006" sldId="3184"/>
        </pc:sldMkLst>
        <pc:spChg chg="mod">
          <ac:chgData name="Mark Bate" userId="S::mark.bate@catsci.com::85758dee-f5bd-465e-8e9b-2e6adfd9c3d0" providerId="AD" clId="Web-{2EC26ACF-8FCB-9C4C-D44E-E9D95F91E857}" dt="2025-04-29T11:42:15.987" v="1" actId="14100"/>
          <ac:spMkLst>
            <pc:docMk/>
            <pc:sldMk cId="2699258006" sldId="3184"/>
            <ac:spMk id="3" creationId="{F9802983-81D8-8C21-1236-08FE86E4ADC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US"/>
          </a:p>
        </p:txBody>
      </p:sp>
      <p:sp>
        <p:nvSpPr>
          <p:cNvPr id="3" name="Date Placeholder 2"/>
          <p:cNvSpPr>
            <a:spLocks noGrp="1"/>
          </p:cNvSpPr>
          <p:nvPr>
            <p:ph type="dt" sz="quarter" idx="1"/>
          </p:nvPr>
        </p:nvSpPr>
        <p:spPr>
          <a:xfrm>
            <a:off x="3894505" y="0"/>
            <a:ext cx="2979367" cy="501879"/>
          </a:xfrm>
          <a:prstGeom prst="rect">
            <a:avLst/>
          </a:prstGeom>
        </p:spPr>
        <p:txBody>
          <a:bodyPr vert="horz" lIns="96442" tIns="48221" rIns="96442" bIns="48221" rtlCol="0"/>
          <a:lstStyle>
            <a:lvl1pPr algn="r">
              <a:defRPr sz="1300"/>
            </a:lvl1pPr>
          </a:lstStyle>
          <a:p>
            <a:fld id="{4033BB10-8081-4314-B6C6-23BF58F43555}" type="datetimeFigureOut">
              <a:rPr lang="en-US" smtClean="0"/>
              <a:t>4/29/2025</a:t>
            </a:fld>
            <a:endParaRPr lang="en-US"/>
          </a:p>
        </p:txBody>
      </p:sp>
      <p:sp>
        <p:nvSpPr>
          <p:cNvPr id="4" name="Footer Placeholder 3"/>
          <p:cNvSpPr>
            <a:spLocks noGrp="1"/>
          </p:cNvSpPr>
          <p:nvPr>
            <p:ph type="ftr" sz="quarter" idx="2"/>
          </p:nvPr>
        </p:nvSpPr>
        <p:spPr>
          <a:xfrm>
            <a:off x="0" y="9500961"/>
            <a:ext cx="2979367" cy="501878"/>
          </a:xfrm>
          <a:prstGeom prst="rect">
            <a:avLst/>
          </a:prstGeom>
        </p:spPr>
        <p:txBody>
          <a:bodyPr vert="horz" lIns="96442" tIns="48221" rIns="96442" bIns="48221" rtlCol="0" anchor="b"/>
          <a:lstStyle>
            <a:lvl1pPr algn="l">
              <a:defRPr sz="1300"/>
            </a:lvl1pPr>
          </a:lstStyle>
          <a:p>
            <a:endParaRPr lang="en-US"/>
          </a:p>
        </p:txBody>
      </p:sp>
      <p:sp>
        <p:nvSpPr>
          <p:cNvPr id="5" name="Slide Number Placeholder 4"/>
          <p:cNvSpPr>
            <a:spLocks noGrp="1"/>
          </p:cNvSpPr>
          <p:nvPr>
            <p:ph type="sldNum" sz="quarter" idx="3"/>
          </p:nvPr>
        </p:nvSpPr>
        <p:spPr>
          <a:xfrm>
            <a:off x="3894505" y="9500961"/>
            <a:ext cx="2979367" cy="501878"/>
          </a:xfrm>
          <a:prstGeom prst="rect">
            <a:avLst/>
          </a:prstGeom>
        </p:spPr>
        <p:txBody>
          <a:bodyPr vert="horz" lIns="96442" tIns="48221" rIns="96442" bIns="48221" rtlCol="0" anchor="b"/>
          <a:lstStyle>
            <a:lvl1pPr algn="r">
              <a:defRPr sz="1300"/>
            </a:lvl1pPr>
          </a:lstStyle>
          <a:p>
            <a:fld id="{02CA8542-0F37-454B-AA4B-363FE21A24DC}" type="slidenum">
              <a:rPr lang="en-US" smtClean="0"/>
              <a:t>‹#›</a:t>
            </a:fld>
            <a:endParaRPr lang="en-US"/>
          </a:p>
        </p:txBody>
      </p:sp>
    </p:spTree>
    <p:extLst>
      <p:ext uri="{BB962C8B-B14F-4D97-AF65-F5344CB8AC3E}">
        <p14:creationId xmlns:p14="http://schemas.microsoft.com/office/powerpoint/2010/main" val="133354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ru-RU"/>
          </a:p>
        </p:txBody>
      </p:sp>
      <p:sp>
        <p:nvSpPr>
          <p:cNvPr id="3" name="Дата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2891BCA8-F940-4B2C-BED6-5BA47B679EE9}" type="datetimeFigureOut">
              <a:rPr lang="ru-RU" smtClean="0"/>
              <a:t>29.04.2025</a:t>
            </a:fld>
            <a:endParaRPr lang="ru-RU"/>
          </a:p>
        </p:txBody>
      </p:sp>
      <p:sp>
        <p:nvSpPr>
          <p:cNvPr id="4" name="Образ слайда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ru-RU"/>
          </a:p>
        </p:txBody>
      </p:sp>
      <p:sp>
        <p:nvSpPr>
          <p:cNvPr id="5" name="Заметки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ru-RU"/>
          </a:p>
        </p:txBody>
      </p:sp>
      <p:sp>
        <p:nvSpPr>
          <p:cNvPr id="7" name="Номер слайда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0C936486-6481-4517-93D6-377984602E0D}" type="slidenum">
              <a:rPr lang="ru-RU" smtClean="0"/>
              <a:t>‹#›</a:t>
            </a:fld>
            <a:endParaRPr lang="ru-RU"/>
          </a:p>
        </p:txBody>
      </p:sp>
    </p:spTree>
    <p:extLst>
      <p:ext uri="{BB962C8B-B14F-4D97-AF65-F5344CB8AC3E}">
        <p14:creationId xmlns:p14="http://schemas.microsoft.com/office/powerpoint/2010/main" val="1355185495"/>
      </p:ext>
    </p:extLst>
  </p:cSld>
  <p:clrMap bg1="lt1" tx1="dk1" bg2="lt2" tx2="dk2" accent1="accent1" accent2="accent2" accent3="accent3" accent4="accent4" accent5="accent5" accent6="accent6" hlink="hlink" folHlink="folHlink"/>
  <p:notesStyle>
    <a:lvl1pPr marL="0" algn="l" defTabSz="1827843" rtl="0" eaLnBrk="1" latinLnBrk="0" hangingPunct="1">
      <a:defRPr sz="2400" kern="1200">
        <a:solidFill>
          <a:schemeClr val="tx1"/>
        </a:solidFill>
        <a:latin typeface="+mn-lt"/>
        <a:ea typeface="+mn-ea"/>
        <a:cs typeface="+mn-cs"/>
      </a:defRPr>
    </a:lvl1pPr>
    <a:lvl2pPr marL="913922" algn="l" defTabSz="1827843" rtl="0" eaLnBrk="1" latinLnBrk="0" hangingPunct="1">
      <a:defRPr sz="2400" kern="1200">
        <a:solidFill>
          <a:schemeClr val="tx1"/>
        </a:solidFill>
        <a:latin typeface="+mn-lt"/>
        <a:ea typeface="+mn-ea"/>
        <a:cs typeface="+mn-cs"/>
      </a:defRPr>
    </a:lvl2pPr>
    <a:lvl3pPr marL="1827843" algn="l" defTabSz="1827843" rtl="0" eaLnBrk="1" latinLnBrk="0" hangingPunct="1">
      <a:defRPr sz="2400" kern="1200">
        <a:solidFill>
          <a:schemeClr val="tx1"/>
        </a:solidFill>
        <a:latin typeface="+mn-lt"/>
        <a:ea typeface="+mn-ea"/>
        <a:cs typeface="+mn-cs"/>
      </a:defRPr>
    </a:lvl3pPr>
    <a:lvl4pPr marL="2741764" algn="l" defTabSz="1827843" rtl="0" eaLnBrk="1" latinLnBrk="0" hangingPunct="1">
      <a:defRPr sz="2400" kern="1200">
        <a:solidFill>
          <a:schemeClr val="tx1"/>
        </a:solidFill>
        <a:latin typeface="+mn-lt"/>
        <a:ea typeface="+mn-ea"/>
        <a:cs typeface="+mn-cs"/>
      </a:defRPr>
    </a:lvl4pPr>
    <a:lvl5pPr marL="3655688" algn="l" defTabSz="1827843" rtl="0" eaLnBrk="1" latinLnBrk="0" hangingPunct="1">
      <a:defRPr sz="2400" kern="1200">
        <a:solidFill>
          <a:schemeClr val="tx1"/>
        </a:solidFill>
        <a:latin typeface="+mn-lt"/>
        <a:ea typeface="+mn-ea"/>
        <a:cs typeface="+mn-cs"/>
      </a:defRPr>
    </a:lvl5pPr>
    <a:lvl6pPr marL="4569610" algn="l" defTabSz="1827843" rtl="0" eaLnBrk="1" latinLnBrk="0" hangingPunct="1">
      <a:defRPr sz="2400" kern="1200">
        <a:solidFill>
          <a:schemeClr val="tx1"/>
        </a:solidFill>
        <a:latin typeface="+mn-lt"/>
        <a:ea typeface="+mn-ea"/>
        <a:cs typeface="+mn-cs"/>
      </a:defRPr>
    </a:lvl6pPr>
    <a:lvl7pPr marL="5483528" algn="l" defTabSz="1827843" rtl="0" eaLnBrk="1" latinLnBrk="0" hangingPunct="1">
      <a:defRPr sz="2400" kern="1200">
        <a:solidFill>
          <a:schemeClr val="tx1"/>
        </a:solidFill>
        <a:latin typeface="+mn-lt"/>
        <a:ea typeface="+mn-ea"/>
        <a:cs typeface="+mn-cs"/>
      </a:defRPr>
    </a:lvl7pPr>
    <a:lvl8pPr marL="6397452" algn="l" defTabSz="1827843" rtl="0" eaLnBrk="1" latinLnBrk="0" hangingPunct="1">
      <a:defRPr sz="2400" kern="1200">
        <a:solidFill>
          <a:schemeClr val="tx1"/>
        </a:solidFill>
        <a:latin typeface="+mn-lt"/>
        <a:ea typeface="+mn-ea"/>
        <a:cs typeface="+mn-cs"/>
      </a:defRPr>
    </a:lvl8pPr>
    <a:lvl9pPr marL="7311374" algn="l" defTabSz="1827843"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6.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6.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odular Grid">
    <p:spTree>
      <p:nvGrpSpPr>
        <p:cNvPr id="1" name=""/>
        <p:cNvGrpSpPr/>
        <p:nvPr/>
      </p:nvGrpSpPr>
      <p:grpSpPr>
        <a:xfrm>
          <a:off x="0" y="0"/>
          <a:ext cx="0" cy="0"/>
          <a:chOff x="0" y="0"/>
          <a:chExt cx="0" cy="0"/>
        </a:xfrm>
      </p:grpSpPr>
      <p:grpSp>
        <p:nvGrpSpPr>
          <p:cNvPr id="163" name="Group 162">
            <a:extLst>
              <a:ext uri="{FF2B5EF4-FFF2-40B4-BE49-F238E27FC236}">
                <a16:creationId xmlns:a16="http://schemas.microsoft.com/office/drawing/2014/main" id="{69C2A665-A9D5-6E41-A5AF-4EA4EC63D670}"/>
              </a:ext>
            </a:extLst>
          </p:cNvPr>
          <p:cNvGrpSpPr/>
          <p:nvPr userDrawn="1"/>
        </p:nvGrpSpPr>
        <p:grpSpPr>
          <a:xfrm>
            <a:off x="0" y="-29665"/>
            <a:ext cx="24384000" cy="13745665"/>
            <a:chOff x="0" y="-29665"/>
            <a:chExt cx="24384000" cy="13745665"/>
          </a:xfrm>
        </p:grpSpPr>
        <p:grpSp>
          <p:nvGrpSpPr>
            <p:cNvPr id="164" name="Group 163">
              <a:extLst>
                <a:ext uri="{FF2B5EF4-FFF2-40B4-BE49-F238E27FC236}">
                  <a16:creationId xmlns:a16="http://schemas.microsoft.com/office/drawing/2014/main" id="{55874F0A-035D-7645-AD7D-DD0803084332}"/>
                </a:ext>
              </a:extLst>
            </p:cNvPr>
            <p:cNvGrpSpPr/>
            <p:nvPr userDrawn="1"/>
          </p:nvGrpSpPr>
          <p:grpSpPr>
            <a:xfrm>
              <a:off x="0" y="-29665"/>
              <a:ext cx="24384000" cy="6872748"/>
              <a:chOff x="0" y="-29496"/>
              <a:chExt cx="24384000" cy="13771819"/>
            </a:xfrm>
          </p:grpSpPr>
          <p:grpSp>
            <p:nvGrpSpPr>
              <p:cNvPr id="402" name="Group 401">
                <a:extLst>
                  <a:ext uri="{FF2B5EF4-FFF2-40B4-BE49-F238E27FC236}">
                    <a16:creationId xmlns:a16="http://schemas.microsoft.com/office/drawing/2014/main" id="{19261EAA-3D47-1244-8084-B0A9CB1DE595}"/>
                  </a:ext>
                </a:extLst>
              </p:cNvPr>
              <p:cNvGrpSpPr/>
              <p:nvPr userDrawn="1"/>
            </p:nvGrpSpPr>
            <p:grpSpPr>
              <a:xfrm>
                <a:off x="0" y="-29496"/>
                <a:ext cx="24384000" cy="6885910"/>
                <a:chOff x="0" y="-29497"/>
                <a:chExt cx="24384000" cy="13752341"/>
              </a:xfrm>
            </p:grpSpPr>
            <p:grpSp>
              <p:nvGrpSpPr>
                <p:cNvPr id="442" name="Group 441">
                  <a:extLst>
                    <a:ext uri="{FF2B5EF4-FFF2-40B4-BE49-F238E27FC236}">
                      <a16:creationId xmlns:a16="http://schemas.microsoft.com/office/drawing/2014/main" id="{F2E4E3FD-CA7B-4B4F-A5AB-399E1B154E3C}"/>
                    </a:ext>
                  </a:extLst>
                </p:cNvPr>
                <p:cNvGrpSpPr/>
                <p:nvPr userDrawn="1"/>
              </p:nvGrpSpPr>
              <p:grpSpPr>
                <a:xfrm>
                  <a:off x="0" y="-29156"/>
                  <a:ext cx="12192000" cy="13752000"/>
                  <a:chOff x="2586988" y="-29156"/>
                  <a:chExt cx="26179200" cy="13752000"/>
                </a:xfrm>
              </p:grpSpPr>
              <p:sp>
                <p:nvSpPr>
                  <p:cNvPr id="462" name="Rectangle 461">
                    <a:extLst>
                      <a:ext uri="{FF2B5EF4-FFF2-40B4-BE49-F238E27FC236}">
                        <a16:creationId xmlns:a16="http://schemas.microsoft.com/office/drawing/2014/main" id="{0902D622-0976-624F-9EC3-857D075921D6}"/>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3" name="Rectangle 462">
                    <a:extLst>
                      <a:ext uri="{FF2B5EF4-FFF2-40B4-BE49-F238E27FC236}">
                        <a16:creationId xmlns:a16="http://schemas.microsoft.com/office/drawing/2014/main" id="{87FBF9FA-D70F-5B40-9714-4966FCDF9714}"/>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4" name="Rectangle 463">
                    <a:extLst>
                      <a:ext uri="{FF2B5EF4-FFF2-40B4-BE49-F238E27FC236}">
                        <a16:creationId xmlns:a16="http://schemas.microsoft.com/office/drawing/2014/main" id="{CCCD640F-9B6E-2449-BDD6-E162A9DC69FA}"/>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5" name="Rectangle 464">
                    <a:extLst>
                      <a:ext uri="{FF2B5EF4-FFF2-40B4-BE49-F238E27FC236}">
                        <a16:creationId xmlns:a16="http://schemas.microsoft.com/office/drawing/2014/main" id="{B1A6D6E9-7871-1D4F-AE10-9ADCE02D1449}"/>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6" name="Rectangle 465">
                    <a:extLst>
                      <a:ext uri="{FF2B5EF4-FFF2-40B4-BE49-F238E27FC236}">
                        <a16:creationId xmlns:a16="http://schemas.microsoft.com/office/drawing/2014/main" id="{CCA07026-9200-D143-A350-C4F94B3A491C}"/>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7" name="Rectangle 466">
                    <a:extLst>
                      <a:ext uri="{FF2B5EF4-FFF2-40B4-BE49-F238E27FC236}">
                        <a16:creationId xmlns:a16="http://schemas.microsoft.com/office/drawing/2014/main" id="{09600929-10BF-AD42-ABB1-E139A03A3A29}"/>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8" name="Rectangle 467">
                    <a:extLst>
                      <a:ext uri="{FF2B5EF4-FFF2-40B4-BE49-F238E27FC236}">
                        <a16:creationId xmlns:a16="http://schemas.microsoft.com/office/drawing/2014/main" id="{84156D0B-E37A-A04C-9D81-8F45BC744AA7}"/>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9" name="Rectangle 468">
                    <a:extLst>
                      <a:ext uri="{FF2B5EF4-FFF2-40B4-BE49-F238E27FC236}">
                        <a16:creationId xmlns:a16="http://schemas.microsoft.com/office/drawing/2014/main" id="{EB913AC8-31AE-8347-9300-0681E1CE1504}"/>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0" name="Rectangle 469">
                    <a:extLst>
                      <a:ext uri="{FF2B5EF4-FFF2-40B4-BE49-F238E27FC236}">
                        <a16:creationId xmlns:a16="http://schemas.microsoft.com/office/drawing/2014/main" id="{6493AFEF-BB31-854D-9A7E-9938CD535A6E}"/>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1" name="Rectangle 470">
                    <a:extLst>
                      <a:ext uri="{FF2B5EF4-FFF2-40B4-BE49-F238E27FC236}">
                        <a16:creationId xmlns:a16="http://schemas.microsoft.com/office/drawing/2014/main" id="{F08ACB80-A6FA-B340-A1E5-698552E26D3A}"/>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2" name="Rectangle 471">
                    <a:extLst>
                      <a:ext uri="{FF2B5EF4-FFF2-40B4-BE49-F238E27FC236}">
                        <a16:creationId xmlns:a16="http://schemas.microsoft.com/office/drawing/2014/main" id="{461E215F-A381-BC4C-AEB6-690C97E85150}"/>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3" name="Rectangle 472">
                    <a:extLst>
                      <a:ext uri="{FF2B5EF4-FFF2-40B4-BE49-F238E27FC236}">
                        <a16:creationId xmlns:a16="http://schemas.microsoft.com/office/drawing/2014/main" id="{328382D5-9F24-C846-B137-DC0C328B6DDF}"/>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4" name="Rectangle 473">
                    <a:extLst>
                      <a:ext uri="{FF2B5EF4-FFF2-40B4-BE49-F238E27FC236}">
                        <a16:creationId xmlns:a16="http://schemas.microsoft.com/office/drawing/2014/main" id="{88645ACC-65CF-2149-BAD8-8A796ABAD34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5" name="Rectangle 474">
                    <a:extLst>
                      <a:ext uri="{FF2B5EF4-FFF2-40B4-BE49-F238E27FC236}">
                        <a16:creationId xmlns:a16="http://schemas.microsoft.com/office/drawing/2014/main" id="{13E87322-3FAB-544F-9DC1-11644136C334}"/>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6" name="Rectangle 475">
                    <a:extLst>
                      <a:ext uri="{FF2B5EF4-FFF2-40B4-BE49-F238E27FC236}">
                        <a16:creationId xmlns:a16="http://schemas.microsoft.com/office/drawing/2014/main" id="{847D17D4-3466-ED4A-8B53-A626AB4EF3E5}"/>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7" name="Rectangle 476">
                    <a:extLst>
                      <a:ext uri="{FF2B5EF4-FFF2-40B4-BE49-F238E27FC236}">
                        <a16:creationId xmlns:a16="http://schemas.microsoft.com/office/drawing/2014/main" id="{D87A5DFC-844D-AA41-A79E-C9B23174F254}"/>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8" name="Rectangle 477">
                    <a:extLst>
                      <a:ext uri="{FF2B5EF4-FFF2-40B4-BE49-F238E27FC236}">
                        <a16:creationId xmlns:a16="http://schemas.microsoft.com/office/drawing/2014/main" id="{C32B0196-C428-6C47-9416-84CD9FFDB4A8}"/>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9" name="Rectangle 478">
                    <a:extLst>
                      <a:ext uri="{FF2B5EF4-FFF2-40B4-BE49-F238E27FC236}">
                        <a16:creationId xmlns:a16="http://schemas.microsoft.com/office/drawing/2014/main" id="{E046F3FF-0F42-C842-A651-56E7CD1A1EFD}"/>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443" name="Group 442">
                  <a:extLst>
                    <a:ext uri="{FF2B5EF4-FFF2-40B4-BE49-F238E27FC236}">
                      <a16:creationId xmlns:a16="http://schemas.microsoft.com/office/drawing/2014/main" id="{25BB6677-6CCE-A746-A262-8B880DBC9260}"/>
                    </a:ext>
                  </a:extLst>
                </p:cNvPr>
                <p:cNvGrpSpPr/>
                <p:nvPr userDrawn="1"/>
              </p:nvGrpSpPr>
              <p:grpSpPr>
                <a:xfrm>
                  <a:off x="12192000" y="-29497"/>
                  <a:ext cx="12192000" cy="13752000"/>
                  <a:chOff x="2586988" y="-29156"/>
                  <a:chExt cx="26179200" cy="13752000"/>
                </a:xfrm>
              </p:grpSpPr>
              <p:sp>
                <p:nvSpPr>
                  <p:cNvPr id="444" name="Rectangle 443">
                    <a:extLst>
                      <a:ext uri="{FF2B5EF4-FFF2-40B4-BE49-F238E27FC236}">
                        <a16:creationId xmlns:a16="http://schemas.microsoft.com/office/drawing/2014/main" id="{A020A0CF-A0B8-424C-9B7B-1B2C87A8F0B4}"/>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5" name="Rectangle 444">
                    <a:extLst>
                      <a:ext uri="{FF2B5EF4-FFF2-40B4-BE49-F238E27FC236}">
                        <a16:creationId xmlns:a16="http://schemas.microsoft.com/office/drawing/2014/main" id="{B04E52E3-3196-F74E-BA8C-0B01CEB38F90}"/>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6" name="Rectangle 445">
                    <a:extLst>
                      <a:ext uri="{FF2B5EF4-FFF2-40B4-BE49-F238E27FC236}">
                        <a16:creationId xmlns:a16="http://schemas.microsoft.com/office/drawing/2014/main" id="{0272001B-4E34-5C4F-9E20-EE3DB9EEB966}"/>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7" name="Rectangle 446">
                    <a:extLst>
                      <a:ext uri="{FF2B5EF4-FFF2-40B4-BE49-F238E27FC236}">
                        <a16:creationId xmlns:a16="http://schemas.microsoft.com/office/drawing/2014/main" id="{8E64D200-98D5-9C45-BFA4-A46D09FF7FB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8" name="Rectangle 447">
                    <a:extLst>
                      <a:ext uri="{FF2B5EF4-FFF2-40B4-BE49-F238E27FC236}">
                        <a16:creationId xmlns:a16="http://schemas.microsoft.com/office/drawing/2014/main" id="{892F5841-BBAA-1A41-8DCC-B1572A02143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9" name="Rectangle 448">
                    <a:extLst>
                      <a:ext uri="{FF2B5EF4-FFF2-40B4-BE49-F238E27FC236}">
                        <a16:creationId xmlns:a16="http://schemas.microsoft.com/office/drawing/2014/main" id="{39C0EE5B-23EF-4841-A896-005B0A69C793}"/>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0" name="Rectangle 449">
                    <a:extLst>
                      <a:ext uri="{FF2B5EF4-FFF2-40B4-BE49-F238E27FC236}">
                        <a16:creationId xmlns:a16="http://schemas.microsoft.com/office/drawing/2014/main" id="{F7513989-B96C-C14B-AA2D-14AE860D1D78}"/>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1" name="Rectangle 450">
                    <a:extLst>
                      <a:ext uri="{FF2B5EF4-FFF2-40B4-BE49-F238E27FC236}">
                        <a16:creationId xmlns:a16="http://schemas.microsoft.com/office/drawing/2014/main" id="{D0652A6D-9930-FE47-B2D8-F765C7B1E1FC}"/>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2" name="Rectangle 451">
                    <a:extLst>
                      <a:ext uri="{FF2B5EF4-FFF2-40B4-BE49-F238E27FC236}">
                        <a16:creationId xmlns:a16="http://schemas.microsoft.com/office/drawing/2014/main" id="{2947A109-DD66-8C48-AD80-DB4CBFF9141B}"/>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3" name="Rectangle 452">
                    <a:extLst>
                      <a:ext uri="{FF2B5EF4-FFF2-40B4-BE49-F238E27FC236}">
                        <a16:creationId xmlns:a16="http://schemas.microsoft.com/office/drawing/2014/main" id="{F62A1C58-21C8-0F4C-BC28-BC2A84EB0315}"/>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4" name="Rectangle 453">
                    <a:extLst>
                      <a:ext uri="{FF2B5EF4-FFF2-40B4-BE49-F238E27FC236}">
                        <a16:creationId xmlns:a16="http://schemas.microsoft.com/office/drawing/2014/main" id="{9A637A0D-CFA4-3D4D-A386-AA4702782875}"/>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5" name="Rectangle 454">
                    <a:extLst>
                      <a:ext uri="{FF2B5EF4-FFF2-40B4-BE49-F238E27FC236}">
                        <a16:creationId xmlns:a16="http://schemas.microsoft.com/office/drawing/2014/main" id="{774836F0-432F-E049-983C-1AFD543EBB0C}"/>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6" name="Rectangle 455">
                    <a:extLst>
                      <a:ext uri="{FF2B5EF4-FFF2-40B4-BE49-F238E27FC236}">
                        <a16:creationId xmlns:a16="http://schemas.microsoft.com/office/drawing/2014/main" id="{54365C1C-5F40-BF4B-ABCA-A11B5DD49AD2}"/>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7" name="Rectangle 456">
                    <a:extLst>
                      <a:ext uri="{FF2B5EF4-FFF2-40B4-BE49-F238E27FC236}">
                        <a16:creationId xmlns:a16="http://schemas.microsoft.com/office/drawing/2014/main" id="{EE04D62B-4CA4-CB4F-ABB0-98FA4C1C80E4}"/>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8" name="Rectangle 457">
                    <a:extLst>
                      <a:ext uri="{FF2B5EF4-FFF2-40B4-BE49-F238E27FC236}">
                        <a16:creationId xmlns:a16="http://schemas.microsoft.com/office/drawing/2014/main" id="{A16312B6-A757-094B-A10D-82B1E605940A}"/>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9" name="Rectangle 458">
                    <a:extLst>
                      <a:ext uri="{FF2B5EF4-FFF2-40B4-BE49-F238E27FC236}">
                        <a16:creationId xmlns:a16="http://schemas.microsoft.com/office/drawing/2014/main" id="{CED866CE-A591-424F-8975-F9B63D14FEDF}"/>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0" name="Rectangle 459">
                    <a:extLst>
                      <a:ext uri="{FF2B5EF4-FFF2-40B4-BE49-F238E27FC236}">
                        <a16:creationId xmlns:a16="http://schemas.microsoft.com/office/drawing/2014/main" id="{C32BA59C-8734-E840-AA2B-0527C5CED539}"/>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1" name="Rectangle 460">
                    <a:extLst>
                      <a:ext uri="{FF2B5EF4-FFF2-40B4-BE49-F238E27FC236}">
                        <a16:creationId xmlns:a16="http://schemas.microsoft.com/office/drawing/2014/main" id="{4193879B-F03E-284B-8305-E194CC79D1F3}"/>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nvGrpSpPr>
              <p:cNvPr id="403" name="Group 402">
                <a:extLst>
                  <a:ext uri="{FF2B5EF4-FFF2-40B4-BE49-F238E27FC236}">
                    <a16:creationId xmlns:a16="http://schemas.microsoft.com/office/drawing/2014/main" id="{5CFA5EDE-22EE-C54E-8F82-D103AD67CD94}"/>
                  </a:ext>
                </a:extLst>
              </p:cNvPr>
              <p:cNvGrpSpPr/>
              <p:nvPr userDrawn="1"/>
            </p:nvGrpSpPr>
            <p:grpSpPr>
              <a:xfrm>
                <a:off x="0" y="6856413"/>
                <a:ext cx="24384000" cy="6885910"/>
                <a:chOff x="0" y="-29497"/>
                <a:chExt cx="24384000" cy="13752341"/>
              </a:xfrm>
            </p:grpSpPr>
            <p:grpSp>
              <p:nvGrpSpPr>
                <p:cNvPr id="404" name="Group 403">
                  <a:extLst>
                    <a:ext uri="{FF2B5EF4-FFF2-40B4-BE49-F238E27FC236}">
                      <a16:creationId xmlns:a16="http://schemas.microsoft.com/office/drawing/2014/main" id="{A5AE6E43-1610-494B-8765-D9A55CE941A3}"/>
                    </a:ext>
                  </a:extLst>
                </p:cNvPr>
                <p:cNvGrpSpPr/>
                <p:nvPr userDrawn="1"/>
              </p:nvGrpSpPr>
              <p:grpSpPr>
                <a:xfrm>
                  <a:off x="0" y="-29156"/>
                  <a:ext cx="12192000" cy="13752000"/>
                  <a:chOff x="2586988" y="-29156"/>
                  <a:chExt cx="26179200" cy="13752000"/>
                </a:xfrm>
              </p:grpSpPr>
              <p:sp>
                <p:nvSpPr>
                  <p:cNvPr id="424" name="Rectangle 423">
                    <a:extLst>
                      <a:ext uri="{FF2B5EF4-FFF2-40B4-BE49-F238E27FC236}">
                        <a16:creationId xmlns:a16="http://schemas.microsoft.com/office/drawing/2014/main" id="{F2BF591D-7A03-8D43-88E0-E28529E6777F}"/>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5" name="Rectangle 424">
                    <a:extLst>
                      <a:ext uri="{FF2B5EF4-FFF2-40B4-BE49-F238E27FC236}">
                        <a16:creationId xmlns:a16="http://schemas.microsoft.com/office/drawing/2014/main" id="{1A160C08-D289-D149-8923-D1EE72A09A93}"/>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6" name="Rectangle 425">
                    <a:extLst>
                      <a:ext uri="{FF2B5EF4-FFF2-40B4-BE49-F238E27FC236}">
                        <a16:creationId xmlns:a16="http://schemas.microsoft.com/office/drawing/2014/main" id="{4A69FD25-FB3C-E348-8193-AD4A4BAB5BBB}"/>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7" name="Rectangle 426">
                    <a:extLst>
                      <a:ext uri="{FF2B5EF4-FFF2-40B4-BE49-F238E27FC236}">
                        <a16:creationId xmlns:a16="http://schemas.microsoft.com/office/drawing/2014/main" id="{E303955F-22DC-DD4A-92B7-CE88C9DB6B62}"/>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8" name="Rectangle 427">
                    <a:extLst>
                      <a:ext uri="{FF2B5EF4-FFF2-40B4-BE49-F238E27FC236}">
                        <a16:creationId xmlns:a16="http://schemas.microsoft.com/office/drawing/2014/main" id="{B85BCAFC-C72E-CD44-BBDE-5921C67661D2}"/>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9" name="Rectangle 428">
                    <a:extLst>
                      <a:ext uri="{FF2B5EF4-FFF2-40B4-BE49-F238E27FC236}">
                        <a16:creationId xmlns:a16="http://schemas.microsoft.com/office/drawing/2014/main" id="{B5ACAEF1-AF9C-434A-B3BD-5740BA44EF3E}"/>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0" name="Rectangle 429">
                    <a:extLst>
                      <a:ext uri="{FF2B5EF4-FFF2-40B4-BE49-F238E27FC236}">
                        <a16:creationId xmlns:a16="http://schemas.microsoft.com/office/drawing/2014/main" id="{AFA531CE-B9EC-2942-9724-E52496194791}"/>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1" name="Rectangle 430">
                    <a:extLst>
                      <a:ext uri="{FF2B5EF4-FFF2-40B4-BE49-F238E27FC236}">
                        <a16:creationId xmlns:a16="http://schemas.microsoft.com/office/drawing/2014/main" id="{2A0DAA1C-B998-D845-A166-0C50A83E896D}"/>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2" name="Rectangle 431">
                    <a:extLst>
                      <a:ext uri="{FF2B5EF4-FFF2-40B4-BE49-F238E27FC236}">
                        <a16:creationId xmlns:a16="http://schemas.microsoft.com/office/drawing/2014/main" id="{D11CE5D1-82F8-C54B-AF3C-6F43CABA15BA}"/>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3" name="Rectangle 432">
                    <a:extLst>
                      <a:ext uri="{FF2B5EF4-FFF2-40B4-BE49-F238E27FC236}">
                        <a16:creationId xmlns:a16="http://schemas.microsoft.com/office/drawing/2014/main" id="{9B84198A-78AF-7A46-9BAB-4FE545A52689}"/>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4" name="Rectangle 433">
                    <a:extLst>
                      <a:ext uri="{FF2B5EF4-FFF2-40B4-BE49-F238E27FC236}">
                        <a16:creationId xmlns:a16="http://schemas.microsoft.com/office/drawing/2014/main" id="{15992162-95B7-CC42-B958-7FD605A9CCED}"/>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5" name="Rectangle 434">
                    <a:extLst>
                      <a:ext uri="{FF2B5EF4-FFF2-40B4-BE49-F238E27FC236}">
                        <a16:creationId xmlns:a16="http://schemas.microsoft.com/office/drawing/2014/main" id="{26D6400F-C215-B74C-8FFC-A6B52EB99648}"/>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6" name="Rectangle 435">
                    <a:extLst>
                      <a:ext uri="{FF2B5EF4-FFF2-40B4-BE49-F238E27FC236}">
                        <a16:creationId xmlns:a16="http://schemas.microsoft.com/office/drawing/2014/main" id="{44710720-5E1E-2E46-BAE3-9BDD1E1A15D9}"/>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7" name="Rectangle 436">
                    <a:extLst>
                      <a:ext uri="{FF2B5EF4-FFF2-40B4-BE49-F238E27FC236}">
                        <a16:creationId xmlns:a16="http://schemas.microsoft.com/office/drawing/2014/main" id="{0CAF48FE-BA1A-6A4C-A084-09CACCAFC09A}"/>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8" name="Rectangle 437">
                    <a:extLst>
                      <a:ext uri="{FF2B5EF4-FFF2-40B4-BE49-F238E27FC236}">
                        <a16:creationId xmlns:a16="http://schemas.microsoft.com/office/drawing/2014/main" id="{DAA71094-10B4-C542-8525-572DE8FA800F}"/>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9" name="Rectangle 438">
                    <a:extLst>
                      <a:ext uri="{FF2B5EF4-FFF2-40B4-BE49-F238E27FC236}">
                        <a16:creationId xmlns:a16="http://schemas.microsoft.com/office/drawing/2014/main" id="{B810A9D9-D73A-964A-95E2-C8E5B12D6B82}"/>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0" name="Rectangle 439">
                    <a:extLst>
                      <a:ext uri="{FF2B5EF4-FFF2-40B4-BE49-F238E27FC236}">
                        <a16:creationId xmlns:a16="http://schemas.microsoft.com/office/drawing/2014/main" id="{CD4AD9A2-133D-3B48-93AA-7F9A7042309D}"/>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1" name="Rectangle 440">
                    <a:extLst>
                      <a:ext uri="{FF2B5EF4-FFF2-40B4-BE49-F238E27FC236}">
                        <a16:creationId xmlns:a16="http://schemas.microsoft.com/office/drawing/2014/main" id="{60EC790D-1670-4745-B553-BDB6DD1D3C39}"/>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405" name="Group 404">
                  <a:extLst>
                    <a:ext uri="{FF2B5EF4-FFF2-40B4-BE49-F238E27FC236}">
                      <a16:creationId xmlns:a16="http://schemas.microsoft.com/office/drawing/2014/main" id="{87FD5E50-F0B1-8C40-9CA2-B621649C3A38}"/>
                    </a:ext>
                  </a:extLst>
                </p:cNvPr>
                <p:cNvGrpSpPr/>
                <p:nvPr userDrawn="1"/>
              </p:nvGrpSpPr>
              <p:grpSpPr>
                <a:xfrm>
                  <a:off x="12192000" y="-29497"/>
                  <a:ext cx="12192000" cy="13752000"/>
                  <a:chOff x="2586988" y="-29156"/>
                  <a:chExt cx="26179200" cy="13752000"/>
                </a:xfrm>
              </p:grpSpPr>
              <p:sp>
                <p:nvSpPr>
                  <p:cNvPr id="406" name="Rectangle 405">
                    <a:extLst>
                      <a:ext uri="{FF2B5EF4-FFF2-40B4-BE49-F238E27FC236}">
                        <a16:creationId xmlns:a16="http://schemas.microsoft.com/office/drawing/2014/main" id="{856B4373-07C1-4B48-B9BB-EC15A1A98010}"/>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7" name="Rectangle 406">
                    <a:extLst>
                      <a:ext uri="{FF2B5EF4-FFF2-40B4-BE49-F238E27FC236}">
                        <a16:creationId xmlns:a16="http://schemas.microsoft.com/office/drawing/2014/main" id="{44CBBDF9-003C-E647-86F7-CE1B68EB8CFD}"/>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8" name="Rectangle 407">
                    <a:extLst>
                      <a:ext uri="{FF2B5EF4-FFF2-40B4-BE49-F238E27FC236}">
                        <a16:creationId xmlns:a16="http://schemas.microsoft.com/office/drawing/2014/main" id="{20832818-7E63-E843-AB2B-97302B4B8952}"/>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9" name="Rectangle 408">
                    <a:extLst>
                      <a:ext uri="{FF2B5EF4-FFF2-40B4-BE49-F238E27FC236}">
                        <a16:creationId xmlns:a16="http://schemas.microsoft.com/office/drawing/2014/main" id="{AB25E3F2-EFAE-7444-A413-D49709C5953D}"/>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0" name="Rectangle 409">
                    <a:extLst>
                      <a:ext uri="{FF2B5EF4-FFF2-40B4-BE49-F238E27FC236}">
                        <a16:creationId xmlns:a16="http://schemas.microsoft.com/office/drawing/2014/main" id="{5E4584DA-9F95-0C47-B76D-74CB7BBB041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1" name="Rectangle 410">
                    <a:extLst>
                      <a:ext uri="{FF2B5EF4-FFF2-40B4-BE49-F238E27FC236}">
                        <a16:creationId xmlns:a16="http://schemas.microsoft.com/office/drawing/2014/main" id="{AE37B104-6175-6644-A3C2-75C93732FB55}"/>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2" name="Rectangle 411">
                    <a:extLst>
                      <a:ext uri="{FF2B5EF4-FFF2-40B4-BE49-F238E27FC236}">
                        <a16:creationId xmlns:a16="http://schemas.microsoft.com/office/drawing/2014/main" id="{D4329F36-65A6-714B-ABC0-D7DAA8BA7AD3}"/>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3" name="Rectangle 412">
                    <a:extLst>
                      <a:ext uri="{FF2B5EF4-FFF2-40B4-BE49-F238E27FC236}">
                        <a16:creationId xmlns:a16="http://schemas.microsoft.com/office/drawing/2014/main" id="{4FF8084E-EBC9-EA47-86C8-20CE755A0C4E}"/>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4" name="Rectangle 413">
                    <a:extLst>
                      <a:ext uri="{FF2B5EF4-FFF2-40B4-BE49-F238E27FC236}">
                        <a16:creationId xmlns:a16="http://schemas.microsoft.com/office/drawing/2014/main" id="{CAE2C575-9DFE-1845-9583-D81A20F9C5D5}"/>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5" name="Rectangle 414">
                    <a:extLst>
                      <a:ext uri="{FF2B5EF4-FFF2-40B4-BE49-F238E27FC236}">
                        <a16:creationId xmlns:a16="http://schemas.microsoft.com/office/drawing/2014/main" id="{2803ABF4-FF28-5042-8225-A6C53A90AB9C}"/>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6" name="Rectangle 415">
                    <a:extLst>
                      <a:ext uri="{FF2B5EF4-FFF2-40B4-BE49-F238E27FC236}">
                        <a16:creationId xmlns:a16="http://schemas.microsoft.com/office/drawing/2014/main" id="{FF3EAF0B-14E9-904D-AE83-D6B2F2C80A74}"/>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7" name="Rectangle 416">
                    <a:extLst>
                      <a:ext uri="{FF2B5EF4-FFF2-40B4-BE49-F238E27FC236}">
                        <a16:creationId xmlns:a16="http://schemas.microsoft.com/office/drawing/2014/main" id="{57FC94B4-4AA8-7A43-A215-2F145397B64D}"/>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8" name="Rectangle 417">
                    <a:extLst>
                      <a:ext uri="{FF2B5EF4-FFF2-40B4-BE49-F238E27FC236}">
                        <a16:creationId xmlns:a16="http://schemas.microsoft.com/office/drawing/2014/main" id="{FC5A9791-0AFB-6940-9633-69177F65795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9" name="Rectangle 418">
                    <a:extLst>
                      <a:ext uri="{FF2B5EF4-FFF2-40B4-BE49-F238E27FC236}">
                        <a16:creationId xmlns:a16="http://schemas.microsoft.com/office/drawing/2014/main" id="{1F09E1E7-44C2-B848-BC94-C3D37A01C44D}"/>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0" name="Rectangle 419">
                    <a:extLst>
                      <a:ext uri="{FF2B5EF4-FFF2-40B4-BE49-F238E27FC236}">
                        <a16:creationId xmlns:a16="http://schemas.microsoft.com/office/drawing/2014/main" id="{EFFC6F4E-4CD1-1048-AE8B-BB4A00D4B9C7}"/>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1" name="Rectangle 420">
                    <a:extLst>
                      <a:ext uri="{FF2B5EF4-FFF2-40B4-BE49-F238E27FC236}">
                        <a16:creationId xmlns:a16="http://schemas.microsoft.com/office/drawing/2014/main" id="{72C3B5D5-B8ED-C848-A1DC-6CD464F3379F}"/>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2" name="Rectangle 421">
                    <a:extLst>
                      <a:ext uri="{FF2B5EF4-FFF2-40B4-BE49-F238E27FC236}">
                        <a16:creationId xmlns:a16="http://schemas.microsoft.com/office/drawing/2014/main" id="{1847A493-81F5-6441-8CDB-3937234E3162}"/>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3" name="Rectangle 422">
                    <a:extLst>
                      <a:ext uri="{FF2B5EF4-FFF2-40B4-BE49-F238E27FC236}">
                        <a16:creationId xmlns:a16="http://schemas.microsoft.com/office/drawing/2014/main" id="{4440C8B4-916D-FF49-804D-8C95664E33D1}"/>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grpSp>
          <p:nvGrpSpPr>
            <p:cNvPr id="165" name="Group 164">
              <a:extLst>
                <a:ext uri="{FF2B5EF4-FFF2-40B4-BE49-F238E27FC236}">
                  <a16:creationId xmlns:a16="http://schemas.microsoft.com/office/drawing/2014/main" id="{674CB148-4BF4-BB4D-A8A4-FED64CB42332}"/>
                </a:ext>
              </a:extLst>
            </p:cNvPr>
            <p:cNvGrpSpPr/>
            <p:nvPr userDrawn="1"/>
          </p:nvGrpSpPr>
          <p:grpSpPr>
            <a:xfrm>
              <a:off x="0" y="6843252"/>
              <a:ext cx="24384000" cy="6872748"/>
              <a:chOff x="0" y="-29496"/>
              <a:chExt cx="24384000" cy="13771819"/>
            </a:xfrm>
          </p:grpSpPr>
          <p:grpSp>
            <p:nvGrpSpPr>
              <p:cNvPr id="166" name="Group 165">
                <a:extLst>
                  <a:ext uri="{FF2B5EF4-FFF2-40B4-BE49-F238E27FC236}">
                    <a16:creationId xmlns:a16="http://schemas.microsoft.com/office/drawing/2014/main" id="{479CC198-5EC9-3C45-89CF-D1CC84C9E849}"/>
                  </a:ext>
                </a:extLst>
              </p:cNvPr>
              <p:cNvGrpSpPr/>
              <p:nvPr userDrawn="1"/>
            </p:nvGrpSpPr>
            <p:grpSpPr>
              <a:xfrm>
                <a:off x="0" y="-29496"/>
                <a:ext cx="24384000" cy="6885910"/>
                <a:chOff x="0" y="-29497"/>
                <a:chExt cx="24384000" cy="13752341"/>
              </a:xfrm>
            </p:grpSpPr>
            <p:grpSp>
              <p:nvGrpSpPr>
                <p:cNvPr id="206" name="Group 205">
                  <a:extLst>
                    <a:ext uri="{FF2B5EF4-FFF2-40B4-BE49-F238E27FC236}">
                      <a16:creationId xmlns:a16="http://schemas.microsoft.com/office/drawing/2014/main" id="{ADE52DCE-8101-2B43-82F7-445C7A897C7E}"/>
                    </a:ext>
                  </a:extLst>
                </p:cNvPr>
                <p:cNvGrpSpPr/>
                <p:nvPr userDrawn="1"/>
              </p:nvGrpSpPr>
              <p:grpSpPr>
                <a:xfrm>
                  <a:off x="0" y="-29156"/>
                  <a:ext cx="12192000" cy="13752000"/>
                  <a:chOff x="2586988" y="-29156"/>
                  <a:chExt cx="26179200" cy="13752000"/>
                </a:xfrm>
              </p:grpSpPr>
              <p:sp>
                <p:nvSpPr>
                  <p:cNvPr id="384" name="Rectangle 383">
                    <a:extLst>
                      <a:ext uri="{FF2B5EF4-FFF2-40B4-BE49-F238E27FC236}">
                        <a16:creationId xmlns:a16="http://schemas.microsoft.com/office/drawing/2014/main" id="{B7E096E4-850A-7549-AA9E-FECB25E5843E}"/>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5" name="Rectangle 384">
                    <a:extLst>
                      <a:ext uri="{FF2B5EF4-FFF2-40B4-BE49-F238E27FC236}">
                        <a16:creationId xmlns:a16="http://schemas.microsoft.com/office/drawing/2014/main" id="{98424641-A5C7-F041-8543-3C55EF55ACAA}"/>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6" name="Rectangle 385">
                    <a:extLst>
                      <a:ext uri="{FF2B5EF4-FFF2-40B4-BE49-F238E27FC236}">
                        <a16:creationId xmlns:a16="http://schemas.microsoft.com/office/drawing/2014/main" id="{E9BAADDE-A691-2F47-8906-0EB3C87E4089}"/>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7" name="Rectangle 386">
                    <a:extLst>
                      <a:ext uri="{FF2B5EF4-FFF2-40B4-BE49-F238E27FC236}">
                        <a16:creationId xmlns:a16="http://schemas.microsoft.com/office/drawing/2014/main" id="{F768D4EF-99C6-004B-B6DD-B196E626812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8" name="Rectangle 387">
                    <a:extLst>
                      <a:ext uri="{FF2B5EF4-FFF2-40B4-BE49-F238E27FC236}">
                        <a16:creationId xmlns:a16="http://schemas.microsoft.com/office/drawing/2014/main" id="{1AD1276F-3EF4-E74F-8820-447867084D1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9" name="Rectangle 388">
                    <a:extLst>
                      <a:ext uri="{FF2B5EF4-FFF2-40B4-BE49-F238E27FC236}">
                        <a16:creationId xmlns:a16="http://schemas.microsoft.com/office/drawing/2014/main" id="{5B1A24EF-3EB9-904B-9328-ED7F9BD55C9A}"/>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0" name="Rectangle 389">
                    <a:extLst>
                      <a:ext uri="{FF2B5EF4-FFF2-40B4-BE49-F238E27FC236}">
                        <a16:creationId xmlns:a16="http://schemas.microsoft.com/office/drawing/2014/main" id="{76944C90-FDC4-4047-98A1-2A24A1CE2DEC}"/>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1" name="Rectangle 390">
                    <a:extLst>
                      <a:ext uri="{FF2B5EF4-FFF2-40B4-BE49-F238E27FC236}">
                        <a16:creationId xmlns:a16="http://schemas.microsoft.com/office/drawing/2014/main" id="{90857027-3387-3B47-A205-497EFA4BECE1}"/>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2" name="Rectangle 391">
                    <a:extLst>
                      <a:ext uri="{FF2B5EF4-FFF2-40B4-BE49-F238E27FC236}">
                        <a16:creationId xmlns:a16="http://schemas.microsoft.com/office/drawing/2014/main" id="{8C95AC96-D516-1B4A-AA08-F10284F4C3F9}"/>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3" name="Rectangle 392">
                    <a:extLst>
                      <a:ext uri="{FF2B5EF4-FFF2-40B4-BE49-F238E27FC236}">
                        <a16:creationId xmlns:a16="http://schemas.microsoft.com/office/drawing/2014/main" id="{783BEC07-D27C-7644-993E-75F95141165B}"/>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4" name="Rectangle 393">
                    <a:extLst>
                      <a:ext uri="{FF2B5EF4-FFF2-40B4-BE49-F238E27FC236}">
                        <a16:creationId xmlns:a16="http://schemas.microsoft.com/office/drawing/2014/main" id="{899809E8-7033-6942-9F23-89D40FBEFC05}"/>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5" name="Rectangle 394">
                    <a:extLst>
                      <a:ext uri="{FF2B5EF4-FFF2-40B4-BE49-F238E27FC236}">
                        <a16:creationId xmlns:a16="http://schemas.microsoft.com/office/drawing/2014/main" id="{CFB3508D-802B-2E43-B71D-51692B84D9D3}"/>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6" name="Rectangle 395">
                    <a:extLst>
                      <a:ext uri="{FF2B5EF4-FFF2-40B4-BE49-F238E27FC236}">
                        <a16:creationId xmlns:a16="http://schemas.microsoft.com/office/drawing/2014/main" id="{2D3D25F3-5905-AB40-AEC4-A41627EFA76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7" name="Rectangle 396">
                    <a:extLst>
                      <a:ext uri="{FF2B5EF4-FFF2-40B4-BE49-F238E27FC236}">
                        <a16:creationId xmlns:a16="http://schemas.microsoft.com/office/drawing/2014/main" id="{995AE3AA-E2C5-A348-BE8C-1A74D5CF71FA}"/>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8" name="Rectangle 397">
                    <a:extLst>
                      <a:ext uri="{FF2B5EF4-FFF2-40B4-BE49-F238E27FC236}">
                        <a16:creationId xmlns:a16="http://schemas.microsoft.com/office/drawing/2014/main" id="{F41B3293-74A2-294F-B5D2-22A586EFD0D2}"/>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9" name="Rectangle 398">
                    <a:extLst>
                      <a:ext uri="{FF2B5EF4-FFF2-40B4-BE49-F238E27FC236}">
                        <a16:creationId xmlns:a16="http://schemas.microsoft.com/office/drawing/2014/main" id="{3391BF26-DB57-C04E-9E0D-533941844AB5}"/>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0" name="Rectangle 399">
                    <a:extLst>
                      <a:ext uri="{FF2B5EF4-FFF2-40B4-BE49-F238E27FC236}">
                        <a16:creationId xmlns:a16="http://schemas.microsoft.com/office/drawing/2014/main" id="{69C45376-38F1-B14E-8BCF-3E51E03DE029}"/>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1" name="Rectangle 400">
                    <a:extLst>
                      <a:ext uri="{FF2B5EF4-FFF2-40B4-BE49-F238E27FC236}">
                        <a16:creationId xmlns:a16="http://schemas.microsoft.com/office/drawing/2014/main" id="{D6C3D4D9-2C80-BD48-A718-B15AA3C70202}"/>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365" name="Group 364">
                  <a:extLst>
                    <a:ext uri="{FF2B5EF4-FFF2-40B4-BE49-F238E27FC236}">
                      <a16:creationId xmlns:a16="http://schemas.microsoft.com/office/drawing/2014/main" id="{257A17F5-5440-644E-9536-A7A8BAD80224}"/>
                    </a:ext>
                  </a:extLst>
                </p:cNvPr>
                <p:cNvGrpSpPr/>
                <p:nvPr userDrawn="1"/>
              </p:nvGrpSpPr>
              <p:grpSpPr>
                <a:xfrm>
                  <a:off x="12192000" y="-29497"/>
                  <a:ext cx="12192000" cy="13752000"/>
                  <a:chOff x="2586988" y="-29156"/>
                  <a:chExt cx="26179200" cy="13752000"/>
                </a:xfrm>
              </p:grpSpPr>
              <p:sp>
                <p:nvSpPr>
                  <p:cNvPr id="366" name="Rectangle 365">
                    <a:extLst>
                      <a:ext uri="{FF2B5EF4-FFF2-40B4-BE49-F238E27FC236}">
                        <a16:creationId xmlns:a16="http://schemas.microsoft.com/office/drawing/2014/main" id="{F04DB65D-114F-0E4D-AF47-7E177C11C992}"/>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7" name="Rectangle 366">
                    <a:extLst>
                      <a:ext uri="{FF2B5EF4-FFF2-40B4-BE49-F238E27FC236}">
                        <a16:creationId xmlns:a16="http://schemas.microsoft.com/office/drawing/2014/main" id="{C8C3DD2C-D871-2345-A049-2CE94037BB39}"/>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8" name="Rectangle 367">
                    <a:extLst>
                      <a:ext uri="{FF2B5EF4-FFF2-40B4-BE49-F238E27FC236}">
                        <a16:creationId xmlns:a16="http://schemas.microsoft.com/office/drawing/2014/main" id="{A53BA481-5BF2-2F42-A2F8-9F845B375B0F}"/>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9" name="Rectangle 368">
                    <a:extLst>
                      <a:ext uri="{FF2B5EF4-FFF2-40B4-BE49-F238E27FC236}">
                        <a16:creationId xmlns:a16="http://schemas.microsoft.com/office/drawing/2014/main" id="{A83DC224-AA42-D649-87FA-CC062C81A6FA}"/>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0" name="Rectangle 369">
                    <a:extLst>
                      <a:ext uri="{FF2B5EF4-FFF2-40B4-BE49-F238E27FC236}">
                        <a16:creationId xmlns:a16="http://schemas.microsoft.com/office/drawing/2014/main" id="{57B7DD77-0F91-B248-BC8C-D21392C55BE9}"/>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1" name="Rectangle 370">
                    <a:extLst>
                      <a:ext uri="{FF2B5EF4-FFF2-40B4-BE49-F238E27FC236}">
                        <a16:creationId xmlns:a16="http://schemas.microsoft.com/office/drawing/2014/main" id="{42AD213E-4EDA-104F-BD38-3F1D2ABEC245}"/>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2" name="Rectangle 371">
                    <a:extLst>
                      <a:ext uri="{FF2B5EF4-FFF2-40B4-BE49-F238E27FC236}">
                        <a16:creationId xmlns:a16="http://schemas.microsoft.com/office/drawing/2014/main" id="{40366284-D1C3-0C42-A15C-30FE10ACD34A}"/>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3" name="Rectangle 372">
                    <a:extLst>
                      <a:ext uri="{FF2B5EF4-FFF2-40B4-BE49-F238E27FC236}">
                        <a16:creationId xmlns:a16="http://schemas.microsoft.com/office/drawing/2014/main" id="{84181CB8-9CC7-2A4D-B255-4EB77B04B7F9}"/>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4" name="Rectangle 373">
                    <a:extLst>
                      <a:ext uri="{FF2B5EF4-FFF2-40B4-BE49-F238E27FC236}">
                        <a16:creationId xmlns:a16="http://schemas.microsoft.com/office/drawing/2014/main" id="{FE7E2AEE-1DF9-8A42-AD0B-A50F8141C009}"/>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5" name="Rectangle 374">
                    <a:extLst>
                      <a:ext uri="{FF2B5EF4-FFF2-40B4-BE49-F238E27FC236}">
                        <a16:creationId xmlns:a16="http://schemas.microsoft.com/office/drawing/2014/main" id="{618C153E-FB34-114C-933F-712D36C8EBAC}"/>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6" name="Rectangle 375">
                    <a:extLst>
                      <a:ext uri="{FF2B5EF4-FFF2-40B4-BE49-F238E27FC236}">
                        <a16:creationId xmlns:a16="http://schemas.microsoft.com/office/drawing/2014/main" id="{395B145F-7DBE-0F4B-9E0C-A4F5E69D5A17}"/>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7" name="Rectangle 376">
                    <a:extLst>
                      <a:ext uri="{FF2B5EF4-FFF2-40B4-BE49-F238E27FC236}">
                        <a16:creationId xmlns:a16="http://schemas.microsoft.com/office/drawing/2014/main" id="{49FC3A4B-3958-FE41-8D30-00F597C8F941}"/>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8" name="Rectangle 377">
                    <a:extLst>
                      <a:ext uri="{FF2B5EF4-FFF2-40B4-BE49-F238E27FC236}">
                        <a16:creationId xmlns:a16="http://schemas.microsoft.com/office/drawing/2014/main" id="{912F80D4-1D7A-BC46-B9FE-89A14563878B}"/>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9" name="Rectangle 378">
                    <a:extLst>
                      <a:ext uri="{FF2B5EF4-FFF2-40B4-BE49-F238E27FC236}">
                        <a16:creationId xmlns:a16="http://schemas.microsoft.com/office/drawing/2014/main" id="{23414A94-C6B8-764D-8B89-931D27958691}"/>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0" name="Rectangle 379">
                    <a:extLst>
                      <a:ext uri="{FF2B5EF4-FFF2-40B4-BE49-F238E27FC236}">
                        <a16:creationId xmlns:a16="http://schemas.microsoft.com/office/drawing/2014/main" id="{C2EA158B-BBAD-B144-A49E-CFFBC6D2D24E}"/>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1" name="Rectangle 380">
                    <a:extLst>
                      <a:ext uri="{FF2B5EF4-FFF2-40B4-BE49-F238E27FC236}">
                        <a16:creationId xmlns:a16="http://schemas.microsoft.com/office/drawing/2014/main" id="{867ACB7E-2C99-E94D-A284-E6A1E5740B11}"/>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2" name="Rectangle 381">
                    <a:extLst>
                      <a:ext uri="{FF2B5EF4-FFF2-40B4-BE49-F238E27FC236}">
                        <a16:creationId xmlns:a16="http://schemas.microsoft.com/office/drawing/2014/main" id="{8DA1EA58-6885-504E-9452-A99720A39DA6}"/>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3" name="Rectangle 382">
                    <a:extLst>
                      <a:ext uri="{FF2B5EF4-FFF2-40B4-BE49-F238E27FC236}">
                        <a16:creationId xmlns:a16="http://schemas.microsoft.com/office/drawing/2014/main" id="{62BB38B6-D1C9-9F47-9D15-380F9D430DEA}"/>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nvGrpSpPr>
              <p:cNvPr id="167" name="Group 166">
                <a:extLst>
                  <a:ext uri="{FF2B5EF4-FFF2-40B4-BE49-F238E27FC236}">
                    <a16:creationId xmlns:a16="http://schemas.microsoft.com/office/drawing/2014/main" id="{5A0563AE-53C7-074B-9A47-9043B3F279B4}"/>
                  </a:ext>
                </a:extLst>
              </p:cNvPr>
              <p:cNvGrpSpPr/>
              <p:nvPr userDrawn="1"/>
            </p:nvGrpSpPr>
            <p:grpSpPr>
              <a:xfrm>
                <a:off x="0" y="6856413"/>
                <a:ext cx="24384000" cy="6885910"/>
                <a:chOff x="0" y="-29497"/>
                <a:chExt cx="24384000" cy="13752341"/>
              </a:xfrm>
            </p:grpSpPr>
            <p:grpSp>
              <p:nvGrpSpPr>
                <p:cNvPr id="168" name="Group 167">
                  <a:extLst>
                    <a:ext uri="{FF2B5EF4-FFF2-40B4-BE49-F238E27FC236}">
                      <a16:creationId xmlns:a16="http://schemas.microsoft.com/office/drawing/2014/main" id="{D53EC5EA-475B-6A47-ACA5-E78D74F4F177}"/>
                    </a:ext>
                  </a:extLst>
                </p:cNvPr>
                <p:cNvGrpSpPr/>
                <p:nvPr userDrawn="1"/>
              </p:nvGrpSpPr>
              <p:grpSpPr>
                <a:xfrm>
                  <a:off x="0" y="-29156"/>
                  <a:ext cx="12192000" cy="13752000"/>
                  <a:chOff x="2586988" y="-29156"/>
                  <a:chExt cx="26179200" cy="13752000"/>
                </a:xfrm>
              </p:grpSpPr>
              <p:sp>
                <p:nvSpPr>
                  <p:cNvPr id="188" name="Rectangle 187">
                    <a:extLst>
                      <a:ext uri="{FF2B5EF4-FFF2-40B4-BE49-F238E27FC236}">
                        <a16:creationId xmlns:a16="http://schemas.microsoft.com/office/drawing/2014/main" id="{FAD4F1BB-FE02-F543-8D8B-E6AD8E819313}"/>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9" name="Rectangle 188">
                    <a:extLst>
                      <a:ext uri="{FF2B5EF4-FFF2-40B4-BE49-F238E27FC236}">
                        <a16:creationId xmlns:a16="http://schemas.microsoft.com/office/drawing/2014/main" id="{2083FD9D-F440-4D4D-B0E1-68D6A4A1115A}"/>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0" name="Rectangle 189">
                    <a:extLst>
                      <a:ext uri="{FF2B5EF4-FFF2-40B4-BE49-F238E27FC236}">
                        <a16:creationId xmlns:a16="http://schemas.microsoft.com/office/drawing/2014/main" id="{6AE0EC1F-A6DB-1849-9D67-F25B4A0653E1}"/>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1" name="Rectangle 190">
                    <a:extLst>
                      <a:ext uri="{FF2B5EF4-FFF2-40B4-BE49-F238E27FC236}">
                        <a16:creationId xmlns:a16="http://schemas.microsoft.com/office/drawing/2014/main" id="{E799091D-A601-4B47-A22B-1B883C8077C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2" name="Rectangle 191">
                    <a:extLst>
                      <a:ext uri="{FF2B5EF4-FFF2-40B4-BE49-F238E27FC236}">
                        <a16:creationId xmlns:a16="http://schemas.microsoft.com/office/drawing/2014/main" id="{F5EE02BC-AC4D-A74E-917E-92434466BC45}"/>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3" name="Rectangle 192">
                    <a:extLst>
                      <a:ext uri="{FF2B5EF4-FFF2-40B4-BE49-F238E27FC236}">
                        <a16:creationId xmlns:a16="http://schemas.microsoft.com/office/drawing/2014/main" id="{14C8C734-D14E-E84F-A660-9B1903851AEC}"/>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4" name="Rectangle 193">
                    <a:extLst>
                      <a:ext uri="{FF2B5EF4-FFF2-40B4-BE49-F238E27FC236}">
                        <a16:creationId xmlns:a16="http://schemas.microsoft.com/office/drawing/2014/main" id="{256A8322-9791-7C46-8573-FA3C9A5702CC}"/>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5" name="Rectangle 194">
                    <a:extLst>
                      <a:ext uri="{FF2B5EF4-FFF2-40B4-BE49-F238E27FC236}">
                        <a16:creationId xmlns:a16="http://schemas.microsoft.com/office/drawing/2014/main" id="{AA065E1E-9D1F-6E4C-8928-064EE326ADD2}"/>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6" name="Rectangle 195">
                    <a:extLst>
                      <a:ext uri="{FF2B5EF4-FFF2-40B4-BE49-F238E27FC236}">
                        <a16:creationId xmlns:a16="http://schemas.microsoft.com/office/drawing/2014/main" id="{E8C7B47C-7C5F-554C-AFB2-AF8A5A3ABF05}"/>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7" name="Rectangle 196">
                    <a:extLst>
                      <a:ext uri="{FF2B5EF4-FFF2-40B4-BE49-F238E27FC236}">
                        <a16:creationId xmlns:a16="http://schemas.microsoft.com/office/drawing/2014/main" id="{D2FDFA79-6737-FC49-BA1B-E3FD7135BF18}"/>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8" name="Rectangle 197">
                    <a:extLst>
                      <a:ext uri="{FF2B5EF4-FFF2-40B4-BE49-F238E27FC236}">
                        <a16:creationId xmlns:a16="http://schemas.microsoft.com/office/drawing/2014/main" id="{265447DF-6ACF-C940-993E-4B25D7D1E5A8}"/>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9" name="Rectangle 198">
                    <a:extLst>
                      <a:ext uri="{FF2B5EF4-FFF2-40B4-BE49-F238E27FC236}">
                        <a16:creationId xmlns:a16="http://schemas.microsoft.com/office/drawing/2014/main" id="{7284B7F8-C895-094F-981F-BCD681AEC9A1}"/>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0" name="Rectangle 199">
                    <a:extLst>
                      <a:ext uri="{FF2B5EF4-FFF2-40B4-BE49-F238E27FC236}">
                        <a16:creationId xmlns:a16="http://schemas.microsoft.com/office/drawing/2014/main" id="{FE42EC94-A2D6-DB49-AF88-2730FD578E24}"/>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1" name="Rectangle 200">
                    <a:extLst>
                      <a:ext uri="{FF2B5EF4-FFF2-40B4-BE49-F238E27FC236}">
                        <a16:creationId xmlns:a16="http://schemas.microsoft.com/office/drawing/2014/main" id="{78040701-1338-D64B-B47E-45DFB21808DF}"/>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2" name="Rectangle 201">
                    <a:extLst>
                      <a:ext uri="{FF2B5EF4-FFF2-40B4-BE49-F238E27FC236}">
                        <a16:creationId xmlns:a16="http://schemas.microsoft.com/office/drawing/2014/main" id="{3431BE3C-3D5E-254C-9445-17AAAE561BB8}"/>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3" name="Rectangle 202">
                    <a:extLst>
                      <a:ext uri="{FF2B5EF4-FFF2-40B4-BE49-F238E27FC236}">
                        <a16:creationId xmlns:a16="http://schemas.microsoft.com/office/drawing/2014/main" id="{8351C9B1-9C33-DE47-B18A-87B2B52121B7}"/>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4" name="Rectangle 203">
                    <a:extLst>
                      <a:ext uri="{FF2B5EF4-FFF2-40B4-BE49-F238E27FC236}">
                        <a16:creationId xmlns:a16="http://schemas.microsoft.com/office/drawing/2014/main" id="{B6DD355E-A831-B449-A814-A8DA67CB8C5A}"/>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5" name="Rectangle 204">
                    <a:extLst>
                      <a:ext uri="{FF2B5EF4-FFF2-40B4-BE49-F238E27FC236}">
                        <a16:creationId xmlns:a16="http://schemas.microsoft.com/office/drawing/2014/main" id="{42829819-5A8A-004B-A081-3A20CD77319A}"/>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169" name="Group 168">
                  <a:extLst>
                    <a:ext uri="{FF2B5EF4-FFF2-40B4-BE49-F238E27FC236}">
                      <a16:creationId xmlns:a16="http://schemas.microsoft.com/office/drawing/2014/main" id="{FBB00CC8-2671-B848-806A-4EA34C85CAC5}"/>
                    </a:ext>
                  </a:extLst>
                </p:cNvPr>
                <p:cNvGrpSpPr/>
                <p:nvPr userDrawn="1"/>
              </p:nvGrpSpPr>
              <p:grpSpPr>
                <a:xfrm>
                  <a:off x="12192000" y="-29497"/>
                  <a:ext cx="12192000" cy="13752000"/>
                  <a:chOff x="2586988" y="-29156"/>
                  <a:chExt cx="26179200" cy="13752000"/>
                </a:xfrm>
              </p:grpSpPr>
              <p:sp>
                <p:nvSpPr>
                  <p:cNvPr id="170" name="Rectangle 169">
                    <a:extLst>
                      <a:ext uri="{FF2B5EF4-FFF2-40B4-BE49-F238E27FC236}">
                        <a16:creationId xmlns:a16="http://schemas.microsoft.com/office/drawing/2014/main" id="{0C86D20A-0E6D-D548-BA2B-22662F8FC9BB}"/>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1" name="Rectangle 170">
                    <a:extLst>
                      <a:ext uri="{FF2B5EF4-FFF2-40B4-BE49-F238E27FC236}">
                        <a16:creationId xmlns:a16="http://schemas.microsoft.com/office/drawing/2014/main" id="{E2D3A9DF-EBC5-A140-9D5A-4FECED3E7244}"/>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2" name="Rectangle 171">
                    <a:extLst>
                      <a:ext uri="{FF2B5EF4-FFF2-40B4-BE49-F238E27FC236}">
                        <a16:creationId xmlns:a16="http://schemas.microsoft.com/office/drawing/2014/main" id="{BD274325-EF93-2744-9D03-EF7D9AE5DAC3}"/>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3" name="Rectangle 172">
                    <a:extLst>
                      <a:ext uri="{FF2B5EF4-FFF2-40B4-BE49-F238E27FC236}">
                        <a16:creationId xmlns:a16="http://schemas.microsoft.com/office/drawing/2014/main" id="{5995068C-37CC-2249-ADE0-21FF814D5FC0}"/>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4" name="Rectangle 173">
                    <a:extLst>
                      <a:ext uri="{FF2B5EF4-FFF2-40B4-BE49-F238E27FC236}">
                        <a16:creationId xmlns:a16="http://schemas.microsoft.com/office/drawing/2014/main" id="{16E819A1-4216-3D47-BABD-0231A53A7804}"/>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5" name="Rectangle 174">
                    <a:extLst>
                      <a:ext uri="{FF2B5EF4-FFF2-40B4-BE49-F238E27FC236}">
                        <a16:creationId xmlns:a16="http://schemas.microsoft.com/office/drawing/2014/main" id="{C83366F2-DB7D-0F43-903D-2B113E412FB9}"/>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6" name="Rectangle 175">
                    <a:extLst>
                      <a:ext uri="{FF2B5EF4-FFF2-40B4-BE49-F238E27FC236}">
                        <a16:creationId xmlns:a16="http://schemas.microsoft.com/office/drawing/2014/main" id="{F62847AB-D0A4-5641-B02D-6ECC89AFFD90}"/>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7" name="Rectangle 176">
                    <a:extLst>
                      <a:ext uri="{FF2B5EF4-FFF2-40B4-BE49-F238E27FC236}">
                        <a16:creationId xmlns:a16="http://schemas.microsoft.com/office/drawing/2014/main" id="{72D09741-EC2F-344E-9B13-315AF0431204}"/>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8" name="Rectangle 177">
                    <a:extLst>
                      <a:ext uri="{FF2B5EF4-FFF2-40B4-BE49-F238E27FC236}">
                        <a16:creationId xmlns:a16="http://schemas.microsoft.com/office/drawing/2014/main" id="{0DBB7703-8520-4E45-A4FD-245920735B80}"/>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9" name="Rectangle 178">
                    <a:extLst>
                      <a:ext uri="{FF2B5EF4-FFF2-40B4-BE49-F238E27FC236}">
                        <a16:creationId xmlns:a16="http://schemas.microsoft.com/office/drawing/2014/main" id="{9084BE3A-3BF7-9042-862F-BF36446DC754}"/>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0" name="Rectangle 179">
                    <a:extLst>
                      <a:ext uri="{FF2B5EF4-FFF2-40B4-BE49-F238E27FC236}">
                        <a16:creationId xmlns:a16="http://schemas.microsoft.com/office/drawing/2014/main" id="{C6CB73C5-015D-F44C-A884-3DEC08E202E4}"/>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1" name="Rectangle 180">
                    <a:extLst>
                      <a:ext uri="{FF2B5EF4-FFF2-40B4-BE49-F238E27FC236}">
                        <a16:creationId xmlns:a16="http://schemas.microsoft.com/office/drawing/2014/main" id="{2236D941-067C-6747-98DF-20DF5EA89BDC}"/>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2" name="Rectangle 181">
                    <a:extLst>
                      <a:ext uri="{FF2B5EF4-FFF2-40B4-BE49-F238E27FC236}">
                        <a16:creationId xmlns:a16="http://schemas.microsoft.com/office/drawing/2014/main" id="{B341FFDD-9EAC-D745-9AEE-4373F0262596}"/>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3" name="Rectangle 182">
                    <a:extLst>
                      <a:ext uri="{FF2B5EF4-FFF2-40B4-BE49-F238E27FC236}">
                        <a16:creationId xmlns:a16="http://schemas.microsoft.com/office/drawing/2014/main" id="{762A676D-C9CF-6041-8AA8-74BA3B49CA3D}"/>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4" name="Rectangle 183">
                    <a:extLst>
                      <a:ext uri="{FF2B5EF4-FFF2-40B4-BE49-F238E27FC236}">
                        <a16:creationId xmlns:a16="http://schemas.microsoft.com/office/drawing/2014/main" id="{C69B7EFF-F0A4-D042-A8D3-49E4175D3D9A}"/>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5" name="Rectangle 184">
                    <a:extLst>
                      <a:ext uri="{FF2B5EF4-FFF2-40B4-BE49-F238E27FC236}">
                        <a16:creationId xmlns:a16="http://schemas.microsoft.com/office/drawing/2014/main" id="{80C14BBC-D2BA-894B-8454-D41F50294006}"/>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6" name="Rectangle 185">
                    <a:extLst>
                      <a:ext uri="{FF2B5EF4-FFF2-40B4-BE49-F238E27FC236}">
                        <a16:creationId xmlns:a16="http://schemas.microsoft.com/office/drawing/2014/main" id="{96E1AB87-952A-2147-B663-6DE73E0855EE}"/>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7" name="Rectangle 186">
                    <a:extLst>
                      <a:ext uri="{FF2B5EF4-FFF2-40B4-BE49-F238E27FC236}">
                        <a16:creationId xmlns:a16="http://schemas.microsoft.com/office/drawing/2014/main" id="{66554819-4E84-D545-954E-E93DA7FF2832}"/>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grpSp>
    </p:spTree>
    <p:extLst>
      <p:ext uri="{BB962C8B-B14F-4D97-AF65-F5344CB8AC3E}">
        <p14:creationId xmlns:p14="http://schemas.microsoft.com/office/powerpoint/2010/main" val="1622741471"/>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84_Timeline with Icons">
    <p:spTree>
      <p:nvGrpSpPr>
        <p:cNvPr id="1" name=""/>
        <p:cNvGrpSpPr/>
        <p:nvPr/>
      </p:nvGrpSpPr>
      <p:grpSpPr>
        <a:xfrm>
          <a:off x="0" y="0"/>
          <a:ext cx="0" cy="0"/>
          <a:chOff x="0" y="0"/>
          <a:chExt cx="0" cy="0"/>
        </a:xfrm>
      </p:grpSpPr>
      <p:sp>
        <p:nvSpPr>
          <p:cNvPr id="30" name="Rectangle 29"/>
          <p:cNvSpPr/>
          <p:nvPr userDrawn="1"/>
        </p:nvSpPr>
        <p:spPr>
          <a:xfrm>
            <a:off x="12192000" y="0"/>
            <a:ext cx="12192000"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18" name="Text Placeholder 654"/>
          <p:cNvSpPr>
            <a:spLocks noGrp="1"/>
          </p:cNvSpPr>
          <p:nvPr>
            <p:ph type="body" sz="quarter" idx="158"/>
          </p:nvPr>
        </p:nvSpPr>
        <p:spPr>
          <a:xfrm>
            <a:off x="2038351" y="0"/>
            <a:ext cx="10160000" cy="137160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tx2">
              <a:lumMod val="20000"/>
              <a:lumOff val="80000"/>
            </a:schemeClr>
          </a:solidFill>
          <a:ln w="38100">
            <a:noFill/>
          </a:ln>
          <a:effectLst>
            <a:outerShdw blurRad="1270000" dist="889000" dir="600000" sx="97000" sy="97000" algn="tl" rotWithShape="0">
              <a:schemeClr val="tx2">
                <a:lumMod val="50000"/>
                <a:alpha val="40000"/>
              </a:schemeClr>
            </a:outerShdw>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2" name="Shape 17"/>
          <p:cNvSpPr>
            <a:spLocks noGrp="1"/>
          </p:cNvSpPr>
          <p:nvPr>
            <p:ph type="body" sz="quarter" idx="142" hasCustomPrompt="1"/>
          </p:nvPr>
        </p:nvSpPr>
        <p:spPr>
          <a:xfrm>
            <a:off x="2038350" y="9442479"/>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1" name="Shape 17"/>
          <p:cNvSpPr>
            <a:spLocks noGrp="1"/>
          </p:cNvSpPr>
          <p:nvPr>
            <p:ph type="body" sz="quarter" idx="152" hasCustomPrompt="1"/>
          </p:nvPr>
        </p:nvSpPr>
        <p:spPr>
          <a:xfrm>
            <a:off x="2038350" y="7783923"/>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
        <p:nvSpPr>
          <p:cNvPr id="182" name="Shape 17"/>
          <p:cNvSpPr>
            <a:spLocks noGrp="1"/>
          </p:cNvSpPr>
          <p:nvPr>
            <p:ph type="body" sz="quarter" idx="153" hasCustomPrompt="1"/>
          </p:nvPr>
        </p:nvSpPr>
        <p:spPr>
          <a:xfrm>
            <a:off x="2038350" y="6125367"/>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3" name="Shape 17"/>
          <p:cNvSpPr>
            <a:spLocks noGrp="1"/>
          </p:cNvSpPr>
          <p:nvPr>
            <p:ph type="body" sz="quarter" idx="154" hasCustomPrompt="1"/>
          </p:nvPr>
        </p:nvSpPr>
        <p:spPr>
          <a:xfrm>
            <a:off x="2038350" y="4466811"/>
            <a:ext cx="810275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4" name="Shape 17"/>
          <p:cNvSpPr>
            <a:spLocks noGrp="1"/>
          </p:cNvSpPr>
          <p:nvPr>
            <p:ph type="body" sz="quarter" idx="155" hasCustomPrompt="1"/>
          </p:nvPr>
        </p:nvSpPr>
        <p:spPr>
          <a:xfrm>
            <a:off x="2039770" y="2808255"/>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5" name="Shape 17"/>
          <p:cNvSpPr>
            <a:spLocks noGrp="1"/>
          </p:cNvSpPr>
          <p:nvPr>
            <p:ph type="body" sz="quarter" idx="156" hasCustomPrompt="1"/>
          </p:nvPr>
        </p:nvSpPr>
        <p:spPr>
          <a:xfrm>
            <a:off x="2039770" y="1149699"/>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345" name="Shape 17"/>
          <p:cNvSpPr>
            <a:spLocks noGrp="1"/>
          </p:cNvSpPr>
          <p:nvPr>
            <p:ph type="body" sz="quarter" idx="157" hasCustomPrompt="1"/>
          </p:nvPr>
        </p:nvSpPr>
        <p:spPr>
          <a:xfrm>
            <a:off x="2038349" y="11101036"/>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20" name="Shape 41"/>
          <p:cNvSpPr>
            <a:spLocks noGrp="1"/>
          </p:cNvSpPr>
          <p:nvPr>
            <p:ph type="body" sz="quarter" idx="141" hasCustomPrompt="1"/>
          </p:nvPr>
        </p:nvSpPr>
        <p:spPr>
          <a:xfrm>
            <a:off x="15553268" y="7237883"/>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1" name="Текст 7"/>
          <p:cNvSpPr>
            <a:spLocks noGrp="1"/>
          </p:cNvSpPr>
          <p:nvPr>
            <p:ph type="body" sz="quarter" idx="159" hasCustomPrompt="1"/>
          </p:nvPr>
        </p:nvSpPr>
        <p:spPr>
          <a:xfrm>
            <a:off x="14244700" y="1625350"/>
            <a:ext cx="8107300" cy="660298"/>
          </a:xfrm>
        </p:spPr>
        <p:txBody>
          <a:bodyPr tIns="0" anchor="t">
            <a:noAutofit/>
          </a:bodyPr>
          <a:lstStyle>
            <a:lvl1pPr algn="l">
              <a:lnSpc>
                <a:spcPct val="150000"/>
              </a:lnSpc>
              <a:spcBef>
                <a:spcPts val="0"/>
              </a:spcBef>
              <a:defRPr lang="en-US" sz="2133"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2" name="Shape 17"/>
          <p:cNvSpPr>
            <a:spLocks noGrp="1"/>
          </p:cNvSpPr>
          <p:nvPr>
            <p:ph type="body" sz="quarter" idx="143" hasCustomPrompt="1"/>
          </p:nvPr>
        </p:nvSpPr>
        <p:spPr>
          <a:xfrm>
            <a:off x="15553268" y="6095059"/>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23" name="Shape 41"/>
          <p:cNvSpPr>
            <a:spLocks noGrp="1"/>
          </p:cNvSpPr>
          <p:nvPr>
            <p:ph type="body" sz="quarter" idx="144" hasCustomPrompt="1"/>
          </p:nvPr>
        </p:nvSpPr>
        <p:spPr>
          <a:xfrm>
            <a:off x="15553268" y="10200157"/>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4" name="Shape 17"/>
          <p:cNvSpPr>
            <a:spLocks noGrp="1"/>
          </p:cNvSpPr>
          <p:nvPr>
            <p:ph type="body" sz="quarter" idx="145" hasCustomPrompt="1"/>
          </p:nvPr>
        </p:nvSpPr>
        <p:spPr>
          <a:xfrm>
            <a:off x="15553268" y="9057334"/>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27" name="Shape 41"/>
          <p:cNvSpPr>
            <a:spLocks noGrp="1"/>
          </p:cNvSpPr>
          <p:nvPr>
            <p:ph type="body" sz="quarter" idx="146" hasCustomPrompt="1"/>
          </p:nvPr>
        </p:nvSpPr>
        <p:spPr>
          <a:xfrm>
            <a:off x="15559604" y="4270173"/>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8" name="Shape 17"/>
          <p:cNvSpPr>
            <a:spLocks noGrp="1"/>
          </p:cNvSpPr>
          <p:nvPr>
            <p:ph type="body" sz="quarter" idx="147" hasCustomPrompt="1"/>
          </p:nvPr>
        </p:nvSpPr>
        <p:spPr>
          <a:xfrm>
            <a:off x="15559604" y="3127349"/>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Tree>
    <p:extLst>
      <p:ext uri="{BB962C8B-B14F-4D97-AF65-F5344CB8AC3E}">
        <p14:creationId xmlns:p14="http://schemas.microsoft.com/office/powerpoint/2010/main" val="240108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3_H1 Title">
    <p:bg>
      <p:bgPr>
        <a:solidFill>
          <a:srgbClr val="0C1D2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0F047-78E1-B548-8A05-2AE7A25421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sp>
        <p:nvSpPr>
          <p:cNvPr id="14" name="TextBox 13">
            <a:extLst>
              <a:ext uri="{FF2B5EF4-FFF2-40B4-BE49-F238E27FC236}">
                <a16:creationId xmlns:a16="http://schemas.microsoft.com/office/drawing/2014/main" id="{791273AF-B7A7-B444-969F-855FC8E70038}"/>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5" name="Shape 58">
            <a:extLst>
              <a:ext uri="{FF2B5EF4-FFF2-40B4-BE49-F238E27FC236}">
                <a16:creationId xmlns:a16="http://schemas.microsoft.com/office/drawing/2014/main" id="{4F528E67-8442-D24A-8FCE-F7499A9D9BF0}"/>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pic>
        <p:nvPicPr>
          <p:cNvPr id="16" name="Picture 15">
            <a:extLst>
              <a:ext uri="{FF2B5EF4-FFF2-40B4-BE49-F238E27FC236}">
                <a16:creationId xmlns:a16="http://schemas.microsoft.com/office/drawing/2014/main" id="{3BF21930-165A-D748-B573-B3A84DB94A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 name="TextBox 16">
            <a:extLst>
              <a:ext uri="{FF2B5EF4-FFF2-40B4-BE49-F238E27FC236}">
                <a16:creationId xmlns:a16="http://schemas.microsoft.com/office/drawing/2014/main" id="{2CBA7C52-4F84-074B-8F45-6266312CE9F1}"/>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3261516668"/>
      </p:ext>
    </p:extLst>
  </p:cSld>
  <p:clrMapOvr>
    <a:masterClrMapping/>
  </p:clrMapOvr>
  <p:transition spd="med">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4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6FD39-7B75-6840-9815-102BB75FAD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6" name="Picture 15">
            <a:extLst>
              <a:ext uri="{FF2B5EF4-FFF2-40B4-BE49-F238E27FC236}">
                <a16:creationId xmlns:a16="http://schemas.microsoft.com/office/drawing/2014/main" id="{43C579F5-93BF-8E48-873B-568989874A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F98C139E-9C34-CE4F-B20E-6FECBEF8F21D}"/>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319984F0-5471-6148-A434-7035083AFBBB}"/>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E06647E0-2BC8-6F4B-870D-473DCA600576}"/>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80169316"/>
      </p:ext>
    </p:extLst>
  </p:cSld>
  <p:clrMapOvr>
    <a:masterClrMapping/>
  </p:clrMapOvr>
  <p:transition spd="med">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082_Timeline with List">
    <p:spTree>
      <p:nvGrpSpPr>
        <p:cNvPr id="1" name=""/>
        <p:cNvGrpSpPr/>
        <p:nvPr/>
      </p:nvGrpSpPr>
      <p:grpSpPr>
        <a:xfrm>
          <a:off x="0" y="0"/>
          <a:ext cx="0" cy="0"/>
          <a:chOff x="0" y="0"/>
          <a:chExt cx="0" cy="0"/>
        </a:xfrm>
      </p:grpSpPr>
      <p:sp>
        <p:nvSpPr>
          <p:cNvPr id="16" name="Shape 613"/>
          <p:cNvSpPr>
            <a:spLocks noGrp="1"/>
          </p:cNvSpPr>
          <p:nvPr>
            <p:ph type="pic" sz="quarter" idx="55" hasCustomPrompt="1"/>
          </p:nvPr>
        </p:nvSpPr>
        <p:spPr>
          <a:xfrm>
            <a:off x="12198350" y="0"/>
            <a:ext cx="1218565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Text Placeholder 654"/>
          <p:cNvSpPr>
            <a:spLocks noGrp="1"/>
          </p:cNvSpPr>
          <p:nvPr>
            <p:ph type="body" sz="quarter" idx="159"/>
          </p:nvPr>
        </p:nvSpPr>
        <p:spPr>
          <a:xfrm>
            <a:off x="12204702" y="0"/>
            <a:ext cx="12179298" cy="13731646"/>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rgbClr val="0C1D2C">
              <a:alpha val="80000"/>
            </a:srgbClr>
          </a:solidFill>
          <a:ln w="38100">
            <a:noFill/>
          </a:ln>
          <a:effectLst/>
        </p:spPr>
        <p:txBody>
          <a:bodyPr vert="horz" wrap="square" lIns="0" tIns="0" rIns="0" bIns="0" rtlCol="0" anchor="ctr" anchorCtr="0">
            <a:noAutofit/>
          </a:bodyPr>
          <a:lstStyle>
            <a:lvl1pPr>
              <a:defRPr lang="en-US" sz="2400" spc="0" baseline="0" dirty="0">
                <a:noFill/>
                <a:ea typeface="Work Sans"/>
                <a:cs typeface="Work Sans"/>
              </a:defRPr>
            </a:lvl1pPr>
          </a:lstStyle>
          <a:p>
            <a:pPr lvl="0" defTabSz="1828377">
              <a:lnSpc>
                <a:spcPct val="150000"/>
              </a:lnSpc>
              <a:spcBef>
                <a:spcPts val="2000"/>
              </a:spcBef>
            </a:pPr>
            <a:endParaRPr lang="en-US"/>
          </a:p>
        </p:txBody>
      </p:sp>
      <p:sp>
        <p:nvSpPr>
          <p:cNvPr id="18" name="Text Placeholder 654"/>
          <p:cNvSpPr>
            <a:spLocks noGrp="1"/>
          </p:cNvSpPr>
          <p:nvPr>
            <p:ph type="body" sz="quarter" idx="158"/>
          </p:nvPr>
        </p:nvSpPr>
        <p:spPr>
          <a:xfrm>
            <a:off x="2038351" y="0"/>
            <a:ext cx="10160000" cy="137160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600000" sx="97000" sy="97000" algn="tl" rotWithShape="0">
              <a:schemeClr val="tx2">
                <a:lumMod val="50000"/>
                <a:alpha val="40000"/>
              </a:schemeClr>
            </a:outerShdw>
          </a:effectLst>
        </p:spPr>
        <p:txBody>
          <a:bodyPr vert="horz" wrap="square" lIns="0" tIns="0" rIns="0" bIns="0" rtlCol="0" anchor="ctr" anchorCtr="0">
            <a:noAutofit/>
          </a:bodyPr>
          <a:lstStyle>
            <a:lvl1pPr>
              <a:defRPr lang="en-US" sz="2400" spc="0" baseline="0" dirty="0">
                <a:noFill/>
                <a:ea typeface="Work Sans"/>
                <a:cs typeface="Work Sans"/>
              </a:defRPr>
            </a:lvl1pPr>
          </a:lstStyle>
          <a:p>
            <a:pPr lvl="0" defTabSz="1828377">
              <a:lnSpc>
                <a:spcPct val="150000"/>
              </a:lnSpc>
              <a:spcBef>
                <a:spcPts val="2000"/>
              </a:spcBef>
            </a:pPr>
            <a:endParaRPr lang="en-US"/>
          </a:p>
        </p:txBody>
      </p:sp>
      <p:sp>
        <p:nvSpPr>
          <p:cNvPr id="179" name="Текст 7"/>
          <p:cNvSpPr>
            <a:spLocks noGrp="1"/>
          </p:cNvSpPr>
          <p:nvPr>
            <p:ph type="body" sz="quarter" idx="151" hasCustomPrompt="1"/>
          </p:nvPr>
        </p:nvSpPr>
        <p:spPr>
          <a:xfrm>
            <a:off x="14224000" y="1896533"/>
            <a:ext cx="8128000" cy="1061808"/>
          </a:xfrm>
        </p:spPr>
        <p:txBody>
          <a:bodyPr tIns="0" anchor="t">
            <a:noAutofit/>
          </a:bodyPr>
          <a:lstStyle>
            <a:lvl1pPr algn="l">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0" name="Text Placeholder 654"/>
          <p:cNvSpPr>
            <a:spLocks noGrp="1"/>
          </p:cNvSpPr>
          <p:nvPr>
            <p:ph type="body" sz="quarter" idx="160" hasCustomPrompt="1"/>
          </p:nvPr>
        </p:nvSpPr>
        <p:spPr>
          <a:xfrm>
            <a:off x="14224000" y="3406370"/>
            <a:ext cx="8127999"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a:cs typeface="Work Sans"/>
              </a:defRPr>
            </a:lvl1pPr>
          </a:lstStyle>
          <a:p>
            <a:pPr lvl="0" defTabSz="1828377">
              <a:lnSpc>
                <a:spcPct val="150000"/>
              </a:lnSpc>
              <a:spcBef>
                <a:spcPts val="2000"/>
              </a:spcBef>
            </a:pPr>
            <a:r>
              <a:rPr lang="en-US"/>
              <a:t>H3 Title here</a:t>
            </a:r>
          </a:p>
        </p:txBody>
      </p:sp>
      <p:sp>
        <p:nvSpPr>
          <p:cNvPr id="21" name="Text Placeholder 654"/>
          <p:cNvSpPr>
            <a:spLocks noGrp="1"/>
          </p:cNvSpPr>
          <p:nvPr>
            <p:ph type="body" sz="quarter" idx="161" hasCustomPrompt="1"/>
          </p:nvPr>
        </p:nvSpPr>
        <p:spPr>
          <a:xfrm>
            <a:off x="14224000" y="5188894"/>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a:cs typeface="Work Sans"/>
              </a:defRPr>
            </a:lvl1pPr>
          </a:lstStyle>
          <a:p>
            <a:pPr lvl="0" defTabSz="1828377">
              <a:lnSpc>
                <a:spcPct val="150000"/>
              </a:lnSpc>
              <a:spcBef>
                <a:spcPts val="2000"/>
              </a:spcBef>
            </a:pPr>
            <a:r>
              <a:rPr lang="en-US"/>
              <a:t>H3 Title here</a:t>
            </a:r>
          </a:p>
        </p:txBody>
      </p:sp>
      <p:sp>
        <p:nvSpPr>
          <p:cNvPr id="22" name="Text Placeholder 654"/>
          <p:cNvSpPr>
            <a:spLocks noGrp="1"/>
          </p:cNvSpPr>
          <p:nvPr>
            <p:ph type="body" sz="quarter" idx="162" hasCustomPrompt="1"/>
          </p:nvPr>
        </p:nvSpPr>
        <p:spPr>
          <a:xfrm>
            <a:off x="14224000" y="6971418"/>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a:cs typeface="Work Sans"/>
              </a:defRPr>
            </a:lvl1pPr>
          </a:lstStyle>
          <a:p>
            <a:pPr lvl="0" defTabSz="1828377">
              <a:lnSpc>
                <a:spcPct val="150000"/>
              </a:lnSpc>
              <a:spcBef>
                <a:spcPts val="2000"/>
              </a:spcBef>
            </a:pPr>
            <a:r>
              <a:rPr lang="en-US"/>
              <a:t>H3 Title here</a:t>
            </a:r>
          </a:p>
        </p:txBody>
      </p:sp>
      <p:sp>
        <p:nvSpPr>
          <p:cNvPr id="23" name="Text Placeholder 654"/>
          <p:cNvSpPr>
            <a:spLocks noGrp="1"/>
          </p:cNvSpPr>
          <p:nvPr>
            <p:ph type="body" sz="quarter" idx="163" hasCustomPrompt="1"/>
          </p:nvPr>
        </p:nvSpPr>
        <p:spPr>
          <a:xfrm>
            <a:off x="14224000" y="8753941"/>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a:cs typeface="Work Sans"/>
              </a:defRPr>
            </a:lvl1pPr>
          </a:lstStyle>
          <a:p>
            <a:pPr lvl="0" defTabSz="1828377">
              <a:lnSpc>
                <a:spcPct val="150000"/>
              </a:lnSpc>
              <a:spcBef>
                <a:spcPts val="2000"/>
              </a:spcBef>
            </a:pPr>
            <a:r>
              <a:rPr lang="en-US"/>
              <a:t>H3 Title here</a:t>
            </a:r>
          </a:p>
        </p:txBody>
      </p:sp>
      <p:sp>
        <p:nvSpPr>
          <p:cNvPr id="24" name="Shape 17">
            <a:extLst>
              <a:ext uri="{FF2B5EF4-FFF2-40B4-BE49-F238E27FC236}">
                <a16:creationId xmlns:a16="http://schemas.microsoft.com/office/drawing/2014/main" id="{0347C441-9F68-8448-BA6E-B70F141C40B8}"/>
              </a:ext>
            </a:extLst>
          </p:cNvPr>
          <p:cNvSpPr>
            <a:spLocks noGrp="1"/>
          </p:cNvSpPr>
          <p:nvPr>
            <p:ph type="body" sz="quarter" idx="142" hasCustomPrompt="1"/>
          </p:nvPr>
        </p:nvSpPr>
        <p:spPr>
          <a:xfrm>
            <a:off x="3061336" y="1094835"/>
            <a:ext cx="8107680" cy="1462392"/>
          </a:xfrm>
          <a:prstGeom prst="rect">
            <a:avLst/>
          </a:prstGeom>
        </p:spPr>
        <p:txBody>
          <a:bodyPr wrap="square" lIns="0" tIns="0" rIns="0" bIns="0" anchor="b" anchorCtr="0">
            <a:normAutofit/>
          </a:bodyPr>
          <a:lstStyle>
            <a:lvl1pPr algn="l" defTabSz="1828377">
              <a:lnSpc>
                <a:spcPct val="100000"/>
              </a:lnSpc>
              <a:spcBef>
                <a:spcPts val="0"/>
              </a:spcBef>
              <a:defRPr sz="8800" b="0" i="0" spc="-200" baseline="0">
                <a:solidFill>
                  <a:srgbClr val="F79323"/>
                </a:solidFill>
                <a:latin typeface="Century Gothic Regular"/>
                <a:ea typeface="Work Sans"/>
                <a:cs typeface="Work Sans"/>
                <a:sym typeface="Work Sans"/>
              </a:defRPr>
            </a:lvl1pPr>
          </a:lstStyle>
          <a:p>
            <a:r>
              <a:rPr lang="nl-NL"/>
              <a:t>H2 Title here</a:t>
            </a:r>
          </a:p>
        </p:txBody>
      </p:sp>
      <p:sp>
        <p:nvSpPr>
          <p:cNvPr id="25" name="Shape 41">
            <a:extLst>
              <a:ext uri="{FF2B5EF4-FFF2-40B4-BE49-F238E27FC236}">
                <a16:creationId xmlns:a16="http://schemas.microsoft.com/office/drawing/2014/main" id="{CBF0C3A8-B6D7-D740-93CE-D06D8F49B43F}"/>
              </a:ext>
            </a:extLst>
          </p:cNvPr>
          <p:cNvSpPr>
            <a:spLocks noGrp="1"/>
          </p:cNvSpPr>
          <p:nvPr>
            <p:ph type="body" sz="quarter" idx="141" hasCustomPrompt="1"/>
          </p:nvPr>
        </p:nvSpPr>
        <p:spPr>
          <a:xfrm>
            <a:off x="3066802" y="3649023"/>
            <a:ext cx="8127995" cy="8921462"/>
          </a:xfrm>
          <a:prstGeom prst="rect">
            <a:avLst/>
          </a:prstGeom>
        </p:spPr>
        <p:txBody>
          <a:bodyPr lIns="0" tIns="0" rIns="0" bIns="0" anchor="t" anchorCtr="0">
            <a:normAutofit/>
          </a:bodyPr>
          <a:lstStyle>
            <a:lvl1pPr algn="l" defTabSz="1828377">
              <a:lnSpc>
                <a:spcPct val="150000"/>
              </a:lnSpc>
              <a:spcBef>
                <a:spcPts val="2000"/>
              </a:spcBef>
              <a:defRPr sz="2400" b="0" i="0" spc="0" baseline="0">
                <a:solidFill>
                  <a:schemeClr val="tx1">
                    <a:alpha val="80000"/>
                  </a:schemeClr>
                </a:solidFill>
                <a:latin typeface="Avenir LT Std 55 Roman" panose="020B0503020203020204" pitchFamily="34" charset="0"/>
                <a:ea typeface="Work Sans"/>
                <a:cs typeface="Work Sans"/>
                <a:sym typeface="Work Sans"/>
              </a:defRPr>
            </a:lvl1pPr>
          </a:lstStyle>
          <a:p>
            <a:r>
              <a:rPr lang="en-US"/>
              <a:t>Write body text here</a:t>
            </a:r>
          </a:p>
        </p:txBody>
      </p:sp>
    </p:spTree>
    <p:extLst>
      <p:ext uri="{BB962C8B-B14F-4D97-AF65-F5344CB8AC3E}">
        <p14:creationId xmlns:p14="http://schemas.microsoft.com/office/powerpoint/2010/main" val="196313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iterate type="wd">
                                    <p:tmPct val="5000"/>
                                  </p:iterate>
                                  <p:childTnLst>
                                    <p:set>
                                      <p:cBhvr>
                                        <p:cTn id="6" dur="1" fill="hold">
                                          <p:stCondLst>
                                            <p:cond delay="0"/>
                                          </p:stCondLst>
                                        </p:cTn>
                                        <p:tgtEl>
                                          <p:spTgt spid="20">
                                            <p:bg/>
                                          </p:spTgt>
                                        </p:tgtEl>
                                        <p:attrNameLst>
                                          <p:attrName>style.visibility</p:attrName>
                                        </p:attrNameLst>
                                      </p:cBhvr>
                                      <p:to>
                                        <p:strVal val="visible"/>
                                      </p:to>
                                    </p:set>
                                    <p:anim calcmode="lin" valueType="num">
                                      <p:cBhvr additive="base">
                                        <p:cTn id="7" dur="500" fill="hold"/>
                                        <p:tgtEl>
                                          <p:spTgt spid="2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
                                            <p:bg/>
                                          </p:spTgt>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100"/>
                                  </p:stCondLst>
                                  <p:iterate type="wd">
                                    <p:tmPct val="5000"/>
                                  </p:iterate>
                                  <p:childTnLst>
                                    <p:set>
                                      <p:cBhvr>
                                        <p:cTn id="14" dur="1" fill="hold">
                                          <p:stCondLst>
                                            <p:cond delay="0"/>
                                          </p:stCondLst>
                                        </p:cTn>
                                        <p:tgtEl>
                                          <p:spTgt spid="21">
                                            <p:bg/>
                                          </p:spTgt>
                                        </p:tgtEl>
                                        <p:attrNameLst>
                                          <p:attrName>style.visibility</p:attrName>
                                        </p:attrNameLst>
                                      </p:cBhvr>
                                      <p:to>
                                        <p:strVal val="visible"/>
                                      </p:to>
                                    </p:set>
                                    <p:anim calcmode="lin" valueType="num">
                                      <p:cBhvr additive="base">
                                        <p:cTn id="15" dur="500" fill="hold"/>
                                        <p:tgtEl>
                                          <p:spTgt spid="21">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21">
                                            <p:bg/>
                                          </p:spTgt>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10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200"/>
                                  </p:stCondLst>
                                  <p:iterate type="wd">
                                    <p:tmPct val="5000"/>
                                  </p:iterate>
                                  <p:childTnLst>
                                    <p:set>
                                      <p:cBhvr>
                                        <p:cTn id="22" dur="1" fill="hold">
                                          <p:stCondLst>
                                            <p:cond delay="0"/>
                                          </p:stCondLst>
                                        </p:cTn>
                                        <p:tgtEl>
                                          <p:spTgt spid="22">
                                            <p:bg/>
                                          </p:spTgt>
                                        </p:tgtEl>
                                        <p:attrNameLst>
                                          <p:attrName>style.visibility</p:attrName>
                                        </p:attrNameLst>
                                      </p:cBhvr>
                                      <p:to>
                                        <p:strVal val="visible"/>
                                      </p:to>
                                    </p:set>
                                    <p:anim calcmode="lin" valueType="num">
                                      <p:cBhvr additive="base">
                                        <p:cTn id="23"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bg/>
                                          </p:spTgt>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20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additive="base">
                                        <p:cTn id="2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decel="50000" fill="hold" grpId="0" nodeType="withEffect">
                                  <p:stCondLst>
                                    <p:cond delay="300"/>
                                  </p:stCondLst>
                                  <p:iterate type="wd">
                                    <p:tmPct val="5000"/>
                                  </p:iterate>
                                  <p:childTnLst>
                                    <p:set>
                                      <p:cBhvr>
                                        <p:cTn id="30" dur="1" fill="hold">
                                          <p:stCondLst>
                                            <p:cond delay="0"/>
                                          </p:stCondLst>
                                        </p:cTn>
                                        <p:tgtEl>
                                          <p:spTgt spid="23">
                                            <p:bg/>
                                          </p:spTgt>
                                        </p:tgtEl>
                                        <p:attrNameLst>
                                          <p:attrName>style.visibility</p:attrName>
                                        </p:attrNameLst>
                                      </p:cBhvr>
                                      <p:to>
                                        <p:strVal val="visible"/>
                                      </p:to>
                                    </p:set>
                                    <p:anim calcmode="lin" valueType="num">
                                      <p:cBhvr additive="base">
                                        <p:cTn id="31" dur="500" fill="hold"/>
                                        <p:tgtEl>
                                          <p:spTgt spid="23">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3">
                                            <p:bg/>
                                          </p:spTgt>
                                        </p:tgtEl>
                                        <p:attrNameLst>
                                          <p:attrName>ppt_y</p:attrName>
                                        </p:attrNameLst>
                                      </p:cBhvr>
                                      <p:tavLst>
                                        <p:tav tm="0">
                                          <p:val>
                                            <p:strVal val="1+#ppt_h/2"/>
                                          </p:val>
                                        </p:tav>
                                        <p:tav tm="100000">
                                          <p:val>
                                            <p:strVal val="#ppt_y"/>
                                          </p:val>
                                        </p:tav>
                                      </p:tavLst>
                                    </p:anim>
                                  </p:childTnLst>
                                </p:cTn>
                              </p:par>
                              <p:par>
                                <p:cTn id="33" presetID="2" presetClass="entr" presetSubtype="4" decel="50000" fill="hold" grpId="0" nodeType="withEffect">
                                  <p:stCondLst>
                                    <p:cond delay="300"/>
                                  </p:stCondLst>
                                  <p:childTnLst>
                                    <p:set>
                                      <p:cBhvr>
                                        <p:cTn id="34" dur="1" fill="hold">
                                          <p:stCondLst>
                                            <p:cond delay="0"/>
                                          </p:stCondLst>
                                        </p:cTn>
                                        <p:tgtEl>
                                          <p:spTgt spid="23">
                                            <p:txEl>
                                              <p:pRg st="0" end="0"/>
                                            </p:txEl>
                                          </p:spTgt>
                                        </p:tgtEl>
                                        <p:attrNameLst>
                                          <p:attrName>style.visibility</p:attrName>
                                        </p:attrNameLst>
                                      </p:cBhvr>
                                      <p:to>
                                        <p:strVal val="visible"/>
                                      </p:to>
                                    </p:set>
                                    <p:anim calcmode="lin" valueType="num">
                                      <p:cBhvr additive="base">
                                        <p:cTn id="3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20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fade">
                                      <p:cBhvr>
                                        <p:cTn id="39" dur="500"/>
                                        <p:tgtEl>
                                          <p:spTgt spid="25">
                                            <p:txEl>
                                              <p:pRg st="0" end="0"/>
                                            </p:txEl>
                                          </p:spTgt>
                                        </p:tgtEl>
                                      </p:cBhvr>
                                    </p:animEffect>
                                    <p:anim calcmode="lin" valueType="num">
                                      <p:cBhvr>
                                        <p:cTn id="40"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tmplLst>
          <p:tmpl>
            <p:tnLst>
              <p:par>
                <p:cTn presetID="2" presetClass="entr" presetSubtype="4" decel="50000" fill="hold" nodeType="withEffect">
                  <p:stCondLst>
                    <p:cond delay="0"/>
                  </p:stCondLst>
                  <p:iterate type="wd">
                    <p:tmPct val="5000"/>
                  </p:iterate>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uiExpand="1" build="p" animBg="1">
        <p:tmplLst>
          <p:tmpl>
            <p:tnLst>
              <p:par>
                <p:cTn presetID="2" presetClass="entr" presetSubtype="4" decel="50000" fill="hold" nodeType="withEffect">
                  <p:stCondLst>
                    <p:cond delay="100"/>
                  </p:stCondLst>
                  <p:iterate type="wd">
                    <p:tmPct val="5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uiExpand="1" build="p" animBg="1">
        <p:tmplLst>
          <p:tmpl>
            <p:tnLst>
              <p:par>
                <p:cTn presetID="2" presetClass="entr" presetSubtype="4" decel="50000" fill="hold" nodeType="withEffect">
                  <p:stCondLst>
                    <p:cond delay="200"/>
                  </p:stCondLst>
                  <p:iterate type="wd">
                    <p:tmPct val="5000"/>
                  </p:iterate>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uiExpand="1" build="p" animBg="1">
        <p:tmplLst>
          <p:tmpl>
            <p:tnLst>
              <p:par>
                <p:cTn presetID="2" presetClass="entr" presetSubtype="4" decel="50000" fill="hold" nodeType="withEffect">
                  <p:stCondLst>
                    <p:cond delay="300"/>
                  </p:stCondLst>
                  <p:iterate type="wd">
                    <p:tmPct val="5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28_Content with Icons">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59C1695B-CA92-AE47-8525-6AEA487BCAB0}"/>
              </a:ext>
            </a:extLst>
          </p:cNvPr>
          <p:cNvSpPr/>
          <p:nvPr userDrawn="1"/>
        </p:nvSpPr>
        <p:spPr>
          <a:xfrm>
            <a:off x="2032000" y="0"/>
            <a:ext cx="22351999" cy="13715999"/>
          </a:xfrm>
          <a:prstGeom prst="rect">
            <a:avLst/>
          </a:prstGeom>
          <a:gradFill flip="none" rotWithShape="1">
            <a:gsLst>
              <a:gs pos="99000">
                <a:srgbClr val="9FA8B0">
                  <a:alpha val="23000"/>
                </a:srgb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1" name="Shape 17"/>
          <p:cNvSpPr>
            <a:spLocks noGrp="1"/>
          </p:cNvSpPr>
          <p:nvPr>
            <p:ph type="body" sz="quarter" idx="53" hasCustomPrompt="1"/>
          </p:nvPr>
        </p:nvSpPr>
        <p:spPr>
          <a:xfrm>
            <a:off x="6780896" y="923314"/>
            <a:ext cx="12651008" cy="2735512"/>
          </a:xfrm>
          <a:prstGeom prst="rect">
            <a:avLst/>
          </a:prstGeom>
        </p:spPr>
        <p:txBody>
          <a:bodyPr wrap="square" lIns="0" tIns="0" rIns="0" bIns="0" anchor="b" anchorCtr="0">
            <a:normAutofit/>
          </a:bodyPr>
          <a:lstStyle>
            <a:lvl1pPr algn="ctr" defTabSz="1828377">
              <a:lnSpc>
                <a:spcPct val="100000"/>
              </a:lnSpc>
              <a:spcBef>
                <a:spcPts val="0"/>
              </a:spcBef>
              <a:defRPr sz="8000" b="0" i="0" spc="-200" baseline="0">
                <a:solidFill>
                  <a:srgbClr val="E68829"/>
                </a:solidFill>
                <a:latin typeface="Century Gothic Regular"/>
                <a:ea typeface="Work Sans"/>
                <a:cs typeface="Work Sans"/>
                <a:sym typeface="Work Sans"/>
              </a:defRPr>
            </a:lvl1pPr>
          </a:lstStyle>
          <a:p>
            <a:r>
              <a:rPr lang="nl-NL"/>
              <a:t>H2 Title here</a:t>
            </a:r>
          </a:p>
        </p:txBody>
      </p:sp>
      <p:sp>
        <p:nvSpPr>
          <p:cNvPr id="12" name="Shape 41"/>
          <p:cNvSpPr>
            <a:spLocks noGrp="1"/>
          </p:cNvSpPr>
          <p:nvPr>
            <p:ph type="body" sz="quarter" idx="141" hasCustomPrompt="1"/>
          </p:nvPr>
        </p:nvSpPr>
        <p:spPr>
          <a:xfrm>
            <a:off x="3529696" y="7136987"/>
            <a:ext cx="6120000" cy="2444143"/>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a:cs typeface="Work Sans"/>
                <a:sym typeface="Work Sans"/>
              </a:defRPr>
            </a:lvl1pPr>
          </a:lstStyle>
          <a:p>
            <a:r>
              <a:rPr lang="en-US"/>
              <a:t>Write small text here</a:t>
            </a:r>
          </a:p>
        </p:txBody>
      </p:sp>
      <p:sp>
        <p:nvSpPr>
          <p:cNvPr id="13" name="Текст 7"/>
          <p:cNvSpPr>
            <a:spLocks noGrp="1"/>
          </p:cNvSpPr>
          <p:nvPr>
            <p:ph type="body" sz="quarter" idx="139" hasCustomPrompt="1"/>
          </p:nvPr>
        </p:nvSpPr>
        <p:spPr>
          <a:xfrm>
            <a:off x="6780896" y="11612893"/>
            <a:ext cx="12651008" cy="1206995"/>
          </a:xfrm>
        </p:spPr>
        <p:txBody>
          <a:bodyPr tIns="0" anchor="t">
            <a:noAutofit/>
          </a:bodyPr>
          <a:lstStyle>
            <a:lvl1pPr algn="ctr">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 name="Shape 17"/>
          <p:cNvSpPr>
            <a:spLocks noGrp="1"/>
          </p:cNvSpPr>
          <p:nvPr>
            <p:ph type="body" sz="quarter" idx="142" hasCustomPrompt="1"/>
          </p:nvPr>
        </p:nvSpPr>
        <p:spPr>
          <a:xfrm>
            <a:off x="3895344" y="5559553"/>
            <a:ext cx="5400000" cy="1450456"/>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a:cs typeface="Work Sans"/>
                <a:sym typeface="Work Sans"/>
              </a:defRPr>
            </a:lvl1pPr>
          </a:lstStyle>
          <a:p>
            <a:r>
              <a:rPr lang="nl-NL"/>
              <a:t>H3 TITLE HERE</a:t>
            </a:r>
          </a:p>
        </p:txBody>
      </p:sp>
      <p:sp>
        <p:nvSpPr>
          <p:cNvPr id="8" name="Shape 41"/>
          <p:cNvSpPr>
            <a:spLocks noGrp="1"/>
          </p:cNvSpPr>
          <p:nvPr>
            <p:ph type="body" sz="quarter" idx="143" hasCustomPrompt="1"/>
          </p:nvPr>
        </p:nvSpPr>
        <p:spPr>
          <a:xfrm>
            <a:off x="10131016" y="7134706"/>
            <a:ext cx="6120000" cy="2445412"/>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a:cs typeface="Work Sans"/>
                <a:sym typeface="Work Sans"/>
              </a:defRPr>
            </a:lvl1pPr>
          </a:lstStyle>
          <a:p>
            <a:r>
              <a:rPr lang="en-US"/>
              <a:t>Write small text here</a:t>
            </a:r>
          </a:p>
        </p:txBody>
      </p:sp>
      <p:sp>
        <p:nvSpPr>
          <p:cNvPr id="9" name="Shape 17"/>
          <p:cNvSpPr>
            <a:spLocks noGrp="1"/>
          </p:cNvSpPr>
          <p:nvPr>
            <p:ph type="body" sz="quarter" idx="144" hasCustomPrompt="1"/>
          </p:nvPr>
        </p:nvSpPr>
        <p:spPr>
          <a:xfrm>
            <a:off x="10460144" y="5559553"/>
            <a:ext cx="5400000" cy="1448172"/>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a:cs typeface="Work Sans"/>
                <a:sym typeface="Work Sans"/>
              </a:defRPr>
            </a:lvl1pPr>
          </a:lstStyle>
          <a:p>
            <a:r>
              <a:rPr lang="nl-NL"/>
              <a:t>H3 TITLE HERE</a:t>
            </a:r>
          </a:p>
        </p:txBody>
      </p:sp>
      <p:sp>
        <p:nvSpPr>
          <p:cNvPr id="14" name="Shape 41"/>
          <p:cNvSpPr>
            <a:spLocks noGrp="1"/>
          </p:cNvSpPr>
          <p:nvPr>
            <p:ph type="body" sz="quarter" idx="145" hasCustomPrompt="1"/>
          </p:nvPr>
        </p:nvSpPr>
        <p:spPr>
          <a:xfrm>
            <a:off x="16732336" y="7134706"/>
            <a:ext cx="6120000" cy="2445412"/>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a:cs typeface="Work Sans"/>
                <a:sym typeface="Work Sans"/>
              </a:defRPr>
            </a:lvl1pPr>
          </a:lstStyle>
          <a:p>
            <a:r>
              <a:rPr lang="en-US"/>
              <a:t>Write small text here</a:t>
            </a:r>
          </a:p>
        </p:txBody>
      </p:sp>
      <p:sp>
        <p:nvSpPr>
          <p:cNvPr id="18" name="Shape 17"/>
          <p:cNvSpPr>
            <a:spLocks noGrp="1"/>
          </p:cNvSpPr>
          <p:nvPr>
            <p:ph type="body" sz="quarter" idx="146" hasCustomPrompt="1"/>
          </p:nvPr>
        </p:nvSpPr>
        <p:spPr>
          <a:xfrm>
            <a:off x="17024944" y="5504689"/>
            <a:ext cx="5400000" cy="1503036"/>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a:cs typeface="Work Sans"/>
                <a:sym typeface="Work Sans"/>
              </a:defRPr>
            </a:lvl1pPr>
          </a:lstStyle>
          <a:p>
            <a:r>
              <a:rPr lang="nl-NL"/>
              <a:t>H3 TITLE HERE</a:t>
            </a:r>
          </a:p>
        </p:txBody>
      </p:sp>
    </p:spTree>
    <p:extLst>
      <p:ext uri="{BB962C8B-B14F-4D97-AF65-F5344CB8AC3E}">
        <p14:creationId xmlns:p14="http://schemas.microsoft.com/office/powerpoint/2010/main" val="1932277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0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000"/>
                                        <p:tgtEl>
                                          <p:spTgt spid="12">
                                            <p:txEl>
                                              <p:pRg st="0" end="0"/>
                                            </p:txEl>
                                          </p:spTgt>
                                        </p:tgtEl>
                                      </p:cBhvr>
                                    </p:animEffect>
                                    <p:anim calcmode="lin" valueType="num">
                                      <p:cBhvr>
                                        <p:cTn id="2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1000"/>
                                        <p:tgtEl>
                                          <p:spTgt spid="9">
                                            <p:txEl>
                                              <p:pRg st="0" end="0"/>
                                            </p:txEl>
                                          </p:spTgt>
                                        </p:tgtEl>
                                      </p:cBhvr>
                                    </p:animEffect>
                                    <p:anim calcmode="lin" valueType="num">
                                      <p:cBhvr>
                                        <p:cTn id="2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anim calcmode="lin" valueType="num">
                                      <p:cBhvr>
                                        <p:cTn id="3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1000"/>
                                        <p:tgtEl>
                                          <p:spTgt spid="18">
                                            <p:txEl>
                                              <p:pRg st="0" end="0"/>
                                            </p:txEl>
                                          </p:spTgt>
                                        </p:tgtEl>
                                      </p:cBhvr>
                                    </p:animEffect>
                                    <p:anim calcmode="lin" valueType="num">
                                      <p:cBhvr>
                                        <p:cTn id="3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70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tmplLst>
          <p:tmpl lvl="1">
            <p:tnLst>
              <p:par>
                <p:cTn presetID="42" presetClass="entr" presetSubtype="0" fill="hold" nodeType="withEffect">
                  <p:stCondLst>
                    <p:cond delay="30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withEffect">
                  <p:stCondLst>
                    <p:cond delay="70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42" presetClass="entr" presetSubtype="0" fill="hold" nodeType="withEffect">
                  <p:stCondLst>
                    <p:cond delay="60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84_Timeline with Icons">
    <p:spTree>
      <p:nvGrpSpPr>
        <p:cNvPr id="1" name=""/>
        <p:cNvGrpSpPr/>
        <p:nvPr/>
      </p:nvGrpSpPr>
      <p:grpSpPr>
        <a:xfrm>
          <a:off x="0" y="0"/>
          <a:ext cx="0" cy="0"/>
          <a:chOff x="0" y="0"/>
          <a:chExt cx="0" cy="0"/>
        </a:xfrm>
      </p:grpSpPr>
      <p:sp>
        <p:nvSpPr>
          <p:cNvPr id="30" name="Rectangle 29"/>
          <p:cNvSpPr/>
          <p:nvPr userDrawn="1"/>
        </p:nvSpPr>
        <p:spPr>
          <a:xfrm>
            <a:off x="12192000" y="0"/>
            <a:ext cx="12192000"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18" name="Text Placeholder 654"/>
          <p:cNvSpPr>
            <a:spLocks noGrp="1"/>
          </p:cNvSpPr>
          <p:nvPr>
            <p:ph type="body" sz="quarter" idx="158"/>
          </p:nvPr>
        </p:nvSpPr>
        <p:spPr>
          <a:xfrm>
            <a:off x="2038351" y="0"/>
            <a:ext cx="10160000" cy="137160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tx2">
              <a:lumMod val="20000"/>
              <a:lumOff val="80000"/>
            </a:schemeClr>
          </a:solidFill>
          <a:ln w="38100">
            <a:noFill/>
          </a:ln>
          <a:effectLst>
            <a:outerShdw blurRad="1270000" dist="889000" dir="600000" sx="97000" sy="97000" algn="tl" rotWithShape="0">
              <a:schemeClr val="tx2">
                <a:lumMod val="50000"/>
                <a:alpha val="40000"/>
              </a:schemeClr>
            </a:outerShdw>
          </a:effectLst>
        </p:spPr>
        <p:txBody>
          <a:bodyPr vert="horz" wrap="square" lIns="0" tIns="0" rIns="0" bIns="0" rtlCol="0" anchor="ctr" anchorCtr="0">
            <a:noAutofit/>
          </a:bodyPr>
          <a:lstStyle>
            <a:lvl1pPr>
              <a:defRPr lang="en-US" sz="2400" spc="0" baseline="0" dirty="0">
                <a:noFill/>
                <a:ea typeface="Work Sans"/>
                <a:cs typeface="Work Sans"/>
              </a:defRPr>
            </a:lvl1pPr>
          </a:lstStyle>
          <a:p>
            <a:pPr lvl="0" defTabSz="1828377">
              <a:lnSpc>
                <a:spcPct val="150000"/>
              </a:lnSpc>
              <a:spcBef>
                <a:spcPts val="2000"/>
              </a:spcBef>
            </a:pPr>
            <a:endParaRPr lang="en-US"/>
          </a:p>
        </p:txBody>
      </p:sp>
      <p:sp>
        <p:nvSpPr>
          <p:cNvPr id="12" name="Shape 17"/>
          <p:cNvSpPr>
            <a:spLocks noGrp="1"/>
          </p:cNvSpPr>
          <p:nvPr>
            <p:ph type="body" sz="quarter" idx="142" hasCustomPrompt="1"/>
          </p:nvPr>
        </p:nvSpPr>
        <p:spPr>
          <a:xfrm>
            <a:off x="2038350" y="9442479"/>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a:cs typeface="Work Sans"/>
                <a:sym typeface="Work Sans"/>
              </a:defRPr>
            </a:lvl1pPr>
          </a:lstStyle>
          <a:p>
            <a:r>
              <a:rPr lang="nl-NL"/>
              <a:t>H2 Title here</a:t>
            </a:r>
          </a:p>
        </p:txBody>
      </p:sp>
      <p:sp>
        <p:nvSpPr>
          <p:cNvPr id="181" name="Shape 17"/>
          <p:cNvSpPr>
            <a:spLocks noGrp="1"/>
          </p:cNvSpPr>
          <p:nvPr>
            <p:ph type="body" sz="quarter" idx="152" hasCustomPrompt="1"/>
          </p:nvPr>
        </p:nvSpPr>
        <p:spPr>
          <a:xfrm>
            <a:off x="2038350" y="7783923"/>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solidFill>
                <a:latin typeface="Century Gothic Regular"/>
                <a:ea typeface="Work Sans"/>
                <a:cs typeface="Work Sans"/>
                <a:sym typeface="Work Sans"/>
              </a:defRPr>
            </a:lvl1pPr>
          </a:lstStyle>
          <a:p>
            <a:r>
              <a:rPr lang="nl-NL"/>
              <a:t>H2 Title here</a:t>
            </a:r>
          </a:p>
        </p:txBody>
      </p:sp>
      <p:sp>
        <p:nvSpPr>
          <p:cNvPr id="182" name="Shape 17"/>
          <p:cNvSpPr>
            <a:spLocks noGrp="1"/>
          </p:cNvSpPr>
          <p:nvPr>
            <p:ph type="body" sz="quarter" idx="153" hasCustomPrompt="1"/>
          </p:nvPr>
        </p:nvSpPr>
        <p:spPr>
          <a:xfrm>
            <a:off x="2038350" y="6125367"/>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a:cs typeface="Work Sans"/>
                <a:sym typeface="Work Sans"/>
              </a:defRPr>
            </a:lvl1pPr>
          </a:lstStyle>
          <a:p>
            <a:r>
              <a:rPr lang="nl-NL"/>
              <a:t>H2 Title here</a:t>
            </a:r>
          </a:p>
        </p:txBody>
      </p:sp>
      <p:sp>
        <p:nvSpPr>
          <p:cNvPr id="183" name="Shape 17"/>
          <p:cNvSpPr>
            <a:spLocks noGrp="1"/>
          </p:cNvSpPr>
          <p:nvPr>
            <p:ph type="body" sz="quarter" idx="154" hasCustomPrompt="1"/>
          </p:nvPr>
        </p:nvSpPr>
        <p:spPr>
          <a:xfrm>
            <a:off x="2038350" y="4466811"/>
            <a:ext cx="810275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a:cs typeface="Work Sans"/>
                <a:sym typeface="Work Sans"/>
              </a:defRPr>
            </a:lvl1pPr>
          </a:lstStyle>
          <a:p>
            <a:r>
              <a:rPr lang="nl-NL"/>
              <a:t>H2 Title here</a:t>
            </a:r>
          </a:p>
        </p:txBody>
      </p:sp>
      <p:sp>
        <p:nvSpPr>
          <p:cNvPr id="184" name="Shape 17"/>
          <p:cNvSpPr>
            <a:spLocks noGrp="1"/>
          </p:cNvSpPr>
          <p:nvPr>
            <p:ph type="body" sz="quarter" idx="155" hasCustomPrompt="1"/>
          </p:nvPr>
        </p:nvSpPr>
        <p:spPr>
          <a:xfrm>
            <a:off x="2039770" y="2808255"/>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a:cs typeface="Work Sans"/>
                <a:sym typeface="Work Sans"/>
              </a:defRPr>
            </a:lvl1pPr>
          </a:lstStyle>
          <a:p>
            <a:r>
              <a:rPr lang="nl-NL"/>
              <a:t>H2 Title here</a:t>
            </a:r>
          </a:p>
        </p:txBody>
      </p:sp>
      <p:sp>
        <p:nvSpPr>
          <p:cNvPr id="185" name="Shape 17"/>
          <p:cNvSpPr>
            <a:spLocks noGrp="1"/>
          </p:cNvSpPr>
          <p:nvPr>
            <p:ph type="body" sz="quarter" idx="156" hasCustomPrompt="1"/>
          </p:nvPr>
        </p:nvSpPr>
        <p:spPr>
          <a:xfrm>
            <a:off x="2039770" y="1149699"/>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a:cs typeface="Work Sans"/>
                <a:sym typeface="Work Sans"/>
              </a:defRPr>
            </a:lvl1pPr>
          </a:lstStyle>
          <a:p>
            <a:r>
              <a:rPr lang="nl-NL"/>
              <a:t>H2 Title here</a:t>
            </a:r>
          </a:p>
        </p:txBody>
      </p:sp>
      <p:sp>
        <p:nvSpPr>
          <p:cNvPr id="345" name="Shape 17"/>
          <p:cNvSpPr>
            <a:spLocks noGrp="1"/>
          </p:cNvSpPr>
          <p:nvPr>
            <p:ph type="body" sz="quarter" idx="157" hasCustomPrompt="1"/>
          </p:nvPr>
        </p:nvSpPr>
        <p:spPr>
          <a:xfrm>
            <a:off x="2038349" y="11101036"/>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a:cs typeface="Work Sans"/>
                <a:sym typeface="Work Sans"/>
              </a:defRPr>
            </a:lvl1pPr>
          </a:lstStyle>
          <a:p>
            <a:r>
              <a:rPr lang="nl-NL"/>
              <a:t>H2 Title here</a:t>
            </a:r>
          </a:p>
        </p:txBody>
      </p:sp>
      <p:sp>
        <p:nvSpPr>
          <p:cNvPr id="20" name="Shape 41"/>
          <p:cNvSpPr>
            <a:spLocks noGrp="1"/>
          </p:cNvSpPr>
          <p:nvPr>
            <p:ph type="body" sz="quarter" idx="141" hasCustomPrompt="1"/>
          </p:nvPr>
        </p:nvSpPr>
        <p:spPr>
          <a:xfrm>
            <a:off x="15553268" y="7237883"/>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a:cs typeface="Work Sans"/>
                <a:sym typeface="Work Sans"/>
              </a:defRPr>
            </a:lvl1pPr>
          </a:lstStyle>
          <a:p>
            <a:r>
              <a:rPr lang="en-US"/>
              <a:t>Write small text here</a:t>
            </a:r>
          </a:p>
        </p:txBody>
      </p:sp>
      <p:sp>
        <p:nvSpPr>
          <p:cNvPr id="21" name="Текст 7"/>
          <p:cNvSpPr>
            <a:spLocks noGrp="1"/>
          </p:cNvSpPr>
          <p:nvPr>
            <p:ph type="body" sz="quarter" idx="159" hasCustomPrompt="1"/>
          </p:nvPr>
        </p:nvSpPr>
        <p:spPr>
          <a:xfrm>
            <a:off x="14244700" y="1625350"/>
            <a:ext cx="8107300" cy="660298"/>
          </a:xfrm>
        </p:spPr>
        <p:txBody>
          <a:bodyPr tIns="0" anchor="t">
            <a:noAutofit/>
          </a:bodyPr>
          <a:lstStyle>
            <a:lvl1pPr algn="l">
              <a:lnSpc>
                <a:spcPct val="150000"/>
              </a:lnSpc>
              <a:spcBef>
                <a:spcPts val="0"/>
              </a:spcBef>
              <a:defRPr lang="en-US" sz="2133"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2" name="Shape 17"/>
          <p:cNvSpPr>
            <a:spLocks noGrp="1"/>
          </p:cNvSpPr>
          <p:nvPr>
            <p:ph type="body" sz="quarter" idx="143" hasCustomPrompt="1"/>
          </p:nvPr>
        </p:nvSpPr>
        <p:spPr>
          <a:xfrm>
            <a:off x="15553268" y="6095059"/>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a:cs typeface="Work Sans"/>
                <a:sym typeface="Work Sans"/>
              </a:defRPr>
            </a:lvl1pPr>
          </a:lstStyle>
          <a:p>
            <a:r>
              <a:rPr lang="nl-NL"/>
              <a:t>H3 TITLE HERE</a:t>
            </a:r>
          </a:p>
        </p:txBody>
      </p:sp>
      <p:sp>
        <p:nvSpPr>
          <p:cNvPr id="23" name="Shape 41"/>
          <p:cNvSpPr>
            <a:spLocks noGrp="1"/>
          </p:cNvSpPr>
          <p:nvPr>
            <p:ph type="body" sz="quarter" idx="144" hasCustomPrompt="1"/>
          </p:nvPr>
        </p:nvSpPr>
        <p:spPr>
          <a:xfrm>
            <a:off x="15553268" y="10200157"/>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a:cs typeface="Work Sans"/>
                <a:sym typeface="Work Sans"/>
              </a:defRPr>
            </a:lvl1pPr>
          </a:lstStyle>
          <a:p>
            <a:r>
              <a:rPr lang="en-US"/>
              <a:t>Write small text here</a:t>
            </a:r>
          </a:p>
        </p:txBody>
      </p:sp>
      <p:sp>
        <p:nvSpPr>
          <p:cNvPr id="24" name="Shape 17"/>
          <p:cNvSpPr>
            <a:spLocks noGrp="1"/>
          </p:cNvSpPr>
          <p:nvPr>
            <p:ph type="body" sz="quarter" idx="145" hasCustomPrompt="1"/>
          </p:nvPr>
        </p:nvSpPr>
        <p:spPr>
          <a:xfrm>
            <a:off x="15553268" y="9057334"/>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a:cs typeface="Work Sans"/>
                <a:sym typeface="Work Sans"/>
              </a:defRPr>
            </a:lvl1pPr>
          </a:lstStyle>
          <a:p>
            <a:r>
              <a:rPr lang="nl-NL"/>
              <a:t>H3 TITLE HERE</a:t>
            </a:r>
          </a:p>
        </p:txBody>
      </p:sp>
      <p:sp>
        <p:nvSpPr>
          <p:cNvPr id="27" name="Shape 41"/>
          <p:cNvSpPr>
            <a:spLocks noGrp="1"/>
          </p:cNvSpPr>
          <p:nvPr>
            <p:ph type="body" sz="quarter" idx="146" hasCustomPrompt="1"/>
          </p:nvPr>
        </p:nvSpPr>
        <p:spPr>
          <a:xfrm>
            <a:off x="15559604" y="4270173"/>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a:cs typeface="Work Sans"/>
                <a:sym typeface="Work Sans"/>
              </a:defRPr>
            </a:lvl1pPr>
          </a:lstStyle>
          <a:p>
            <a:r>
              <a:rPr lang="en-US"/>
              <a:t>Write small text here</a:t>
            </a:r>
          </a:p>
        </p:txBody>
      </p:sp>
      <p:sp>
        <p:nvSpPr>
          <p:cNvPr id="28" name="Shape 17"/>
          <p:cNvSpPr>
            <a:spLocks noGrp="1"/>
          </p:cNvSpPr>
          <p:nvPr>
            <p:ph type="body" sz="quarter" idx="147" hasCustomPrompt="1"/>
          </p:nvPr>
        </p:nvSpPr>
        <p:spPr>
          <a:xfrm>
            <a:off x="15559604" y="3127349"/>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a:cs typeface="Work Sans"/>
                <a:sym typeface="Work Sans"/>
              </a:defRPr>
            </a:lvl1pPr>
          </a:lstStyle>
          <a:p>
            <a:r>
              <a:rPr lang="nl-NL"/>
              <a:t>H3 TITLE HERE</a:t>
            </a:r>
          </a:p>
        </p:txBody>
      </p:sp>
    </p:spTree>
    <p:extLst>
      <p:ext uri="{BB962C8B-B14F-4D97-AF65-F5344CB8AC3E}">
        <p14:creationId xmlns:p14="http://schemas.microsoft.com/office/powerpoint/2010/main" val="254123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06_H2 Title &amp; Image">
    <p:spTree>
      <p:nvGrpSpPr>
        <p:cNvPr id="1" name=""/>
        <p:cNvGrpSpPr/>
        <p:nvPr/>
      </p:nvGrpSpPr>
      <p:grpSpPr>
        <a:xfrm>
          <a:off x="0" y="0"/>
          <a:ext cx="0" cy="0"/>
          <a:chOff x="0" y="0"/>
          <a:chExt cx="0" cy="0"/>
        </a:xfrm>
      </p:grpSpPr>
      <p:sp>
        <p:nvSpPr>
          <p:cNvPr id="16" name="Shape 613"/>
          <p:cNvSpPr>
            <a:spLocks noGrp="1"/>
          </p:cNvSpPr>
          <p:nvPr>
            <p:ph type="pic" sz="quarter" idx="53" hasCustomPrompt="1"/>
          </p:nvPr>
        </p:nvSpPr>
        <p:spPr>
          <a:xfrm>
            <a:off x="12212320" y="2"/>
            <a:ext cx="404584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5" name="Shape 613"/>
          <p:cNvSpPr>
            <a:spLocks noGrp="1"/>
          </p:cNvSpPr>
          <p:nvPr>
            <p:ph type="pic" sz="quarter" idx="52" hasCustomPrompt="1"/>
          </p:nvPr>
        </p:nvSpPr>
        <p:spPr>
          <a:xfrm>
            <a:off x="16258160" y="4"/>
            <a:ext cx="4045840" cy="11424968"/>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2" name="Shape 613"/>
          <p:cNvSpPr>
            <a:spLocks noGrp="1"/>
          </p:cNvSpPr>
          <p:nvPr>
            <p:ph type="pic" sz="quarter" idx="13" hasCustomPrompt="1"/>
          </p:nvPr>
        </p:nvSpPr>
        <p:spPr>
          <a:xfrm>
            <a:off x="20304000" y="2"/>
            <a:ext cx="408000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25" name="Shape 17"/>
          <p:cNvSpPr>
            <a:spLocks noGrp="1"/>
          </p:cNvSpPr>
          <p:nvPr>
            <p:ph type="body" sz="quarter" idx="142" hasCustomPrompt="1"/>
          </p:nvPr>
        </p:nvSpPr>
        <p:spPr>
          <a:xfrm>
            <a:off x="2032000" y="1817938"/>
            <a:ext cx="8107680" cy="9899930"/>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solidFill>
                <a:latin typeface="Century Gothic Regular"/>
                <a:ea typeface="Work Sans"/>
                <a:cs typeface="Work Sans"/>
                <a:sym typeface="Work Sans"/>
              </a:defRPr>
            </a:lvl1pPr>
          </a:lstStyle>
          <a:p>
            <a:r>
              <a:rPr lang="nl-NL"/>
              <a:t>H2 Title here</a:t>
            </a:r>
          </a:p>
        </p:txBody>
      </p:sp>
    </p:spTree>
    <p:extLst>
      <p:ext uri="{BB962C8B-B14F-4D97-AF65-F5344CB8AC3E}">
        <p14:creationId xmlns:p14="http://schemas.microsoft.com/office/powerpoint/2010/main" val="29459279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00" fill="hold"/>
                                        <p:tgtEl>
                                          <p:spTgt spid="16"/>
                                        </p:tgtEl>
                                        <p:attrNameLst>
                                          <p:attrName>ppt_x</p:attrName>
                                        </p:attrNameLst>
                                      </p:cBhvr>
                                      <p:tavLst>
                                        <p:tav tm="0">
                                          <p:val>
                                            <p:strVal val="1+#ppt_w/2"/>
                                          </p:val>
                                        </p:tav>
                                        <p:tav tm="100000">
                                          <p:val>
                                            <p:strVal val="#ppt_x"/>
                                          </p:val>
                                        </p:tav>
                                      </p:tavLst>
                                    </p:anim>
                                    <p:anim calcmode="lin" valueType="num">
                                      <p:cBhvr additive="base">
                                        <p:cTn id="8" dur="12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800" fill="hold"/>
                                        <p:tgtEl>
                                          <p:spTgt spid="12"/>
                                        </p:tgtEl>
                                        <p:attrNameLst>
                                          <p:attrName>ppt_x</p:attrName>
                                        </p:attrNameLst>
                                      </p:cBhvr>
                                      <p:tavLst>
                                        <p:tav tm="0">
                                          <p:val>
                                            <p:strVal val="1+#ppt_w/2"/>
                                          </p:val>
                                        </p:tav>
                                        <p:tav tm="100000">
                                          <p:val>
                                            <p:strVal val="#ppt_x"/>
                                          </p:val>
                                        </p:tav>
                                      </p:tavLst>
                                    </p:anim>
                                    <p:anim calcmode="lin" valueType="num">
                                      <p:cBhvr additive="base">
                                        <p:cTn id="16" dur="8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200"/>
                                  </p:stCondLst>
                                  <p:iterate type="wd">
                                    <p:tmPct val="5000"/>
                                  </p:iterate>
                                  <p:childTnLst>
                                    <p:set>
                                      <p:cBhvr>
                                        <p:cTn id="18" dur="1" fill="hold">
                                          <p:stCondLst>
                                            <p:cond delay="0"/>
                                          </p:stCondLst>
                                        </p:cTn>
                                        <p:tgtEl>
                                          <p:spTgt spid="25">
                                            <p:txEl>
                                              <p:pRg st="0" end="0"/>
                                            </p:txEl>
                                          </p:spTgt>
                                        </p:tgtEl>
                                        <p:attrNameLst>
                                          <p:attrName>style.visibility</p:attrName>
                                        </p:attrNameLst>
                                      </p:cBhvr>
                                      <p:to>
                                        <p:strVal val="visible"/>
                                      </p:to>
                                    </p:set>
                                    <p:anim calcmode="lin" valueType="num">
                                      <p:cBhvr additive="base">
                                        <p:cTn id="19"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2" grpId="0" animBg="1"/>
      <p:bldP spid="25" grpId="0" build="p">
        <p:tmplLst>
          <p:tmpl lvl="1">
            <p:tnLst>
              <p:par>
                <p:cTn presetID="2" presetClass="entr" presetSubtype="8" decel="50000" fill="hold" nodeType="withEffect">
                  <p:stCondLst>
                    <p:cond delay="200"/>
                  </p:stCondLst>
                  <p:iterate type="wd">
                    <p:tmPct val="5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04_Title &amp; Image">
    <p:spTree>
      <p:nvGrpSpPr>
        <p:cNvPr id="1" name=""/>
        <p:cNvGrpSpPr/>
        <p:nvPr/>
      </p:nvGrpSpPr>
      <p:grpSpPr>
        <a:xfrm>
          <a:off x="0" y="0"/>
          <a:ext cx="0" cy="0"/>
          <a:chOff x="0" y="0"/>
          <a:chExt cx="0" cy="0"/>
        </a:xfrm>
      </p:grpSpPr>
      <p:sp>
        <p:nvSpPr>
          <p:cNvPr id="20" name="Shape 613"/>
          <p:cNvSpPr>
            <a:spLocks noGrp="1"/>
          </p:cNvSpPr>
          <p:nvPr>
            <p:ph type="pic" sz="quarter" idx="55" hasCustomPrompt="1"/>
          </p:nvPr>
        </p:nvSpPr>
        <p:spPr>
          <a:xfrm>
            <a:off x="4064000" y="0"/>
            <a:ext cx="812800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Rectangle 18"/>
          <p:cNvSpPr/>
          <p:nvPr userDrawn="1"/>
        </p:nvSpPr>
        <p:spPr>
          <a:xfrm>
            <a:off x="12192000" y="0"/>
            <a:ext cx="121920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7" name="Text Placeholder 654"/>
          <p:cNvSpPr>
            <a:spLocks noGrp="1"/>
          </p:cNvSpPr>
          <p:nvPr>
            <p:ph type="body" sz="quarter" idx="167"/>
          </p:nvPr>
        </p:nvSpPr>
        <p:spPr>
          <a:xfrm>
            <a:off x="4064000" y="0"/>
            <a:ext cx="8128000" cy="13731646"/>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gradFill>
            <a:gsLst>
              <a:gs pos="0">
                <a:schemeClr val="tx2">
                  <a:lumMod val="20000"/>
                  <a:lumOff val="80000"/>
                </a:schemeClr>
              </a:gs>
              <a:gs pos="100000">
                <a:schemeClr val="tx2">
                  <a:lumMod val="20000"/>
                  <a:lumOff val="80000"/>
                  <a:alpha val="0"/>
                </a:schemeClr>
              </a:gs>
            </a:gsLst>
            <a:lin ang="0" scaled="0"/>
          </a:gradFill>
          <a:ln w="38100">
            <a:noFill/>
          </a:ln>
          <a:effectLst/>
        </p:spPr>
        <p:txBody>
          <a:bodyPr vert="horz" wrap="square" lIns="0" tIns="0" rIns="0" bIns="0" rtlCol="0" anchor="ctr" anchorCtr="0">
            <a:noAutofit/>
          </a:bodyPr>
          <a:lstStyle>
            <a:lvl1pPr>
              <a:defRPr lang="en-US" sz="2400" spc="0" baseline="0" dirty="0">
                <a:noFill/>
                <a:ea typeface="Work Sans"/>
                <a:cs typeface="Work Sans"/>
              </a:defRPr>
            </a:lvl1pPr>
          </a:lstStyle>
          <a:p>
            <a:pPr lvl="0" defTabSz="1828377">
              <a:lnSpc>
                <a:spcPct val="150000"/>
              </a:lnSpc>
              <a:spcBef>
                <a:spcPts val="2000"/>
              </a:spcBef>
            </a:pPr>
            <a:endParaRPr lang="en-US"/>
          </a:p>
        </p:txBody>
      </p:sp>
      <p:sp>
        <p:nvSpPr>
          <p:cNvPr id="10" name="Shape 17"/>
          <p:cNvSpPr>
            <a:spLocks noGrp="1"/>
          </p:cNvSpPr>
          <p:nvPr>
            <p:ph type="body" sz="quarter" idx="142" hasCustomPrompt="1"/>
          </p:nvPr>
        </p:nvSpPr>
        <p:spPr>
          <a:xfrm>
            <a:off x="10160000" y="2261110"/>
            <a:ext cx="12192000" cy="9163861"/>
          </a:xfrm>
          <a:prstGeom prst="rect">
            <a:avLst/>
          </a:prstGeom>
        </p:spPr>
        <p:txBody>
          <a:bodyPr wrap="square" lIns="0" tIns="0" rIns="0" bIns="0" anchor="ctr" anchorCtr="0">
            <a:normAutofit/>
          </a:bodyPr>
          <a:lstStyle>
            <a:lvl1pPr algn="l" defTabSz="1828377">
              <a:lnSpc>
                <a:spcPct val="100000"/>
              </a:lnSpc>
              <a:spcBef>
                <a:spcPts val="0"/>
              </a:spcBef>
              <a:defRPr sz="9600" b="0" i="0" spc="-200" baseline="0">
                <a:solidFill>
                  <a:schemeClr val="tx1"/>
                </a:solidFill>
                <a:latin typeface="Century Gothic Regular"/>
                <a:ea typeface="Work Sans"/>
                <a:cs typeface="Work Sans"/>
                <a:sym typeface="Work Sans"/>
              </a:defRPr>
            </a:lvl1pPr>
          </a:lstStyle>
          <a:p>
            <a:r>
              <a:rPr lang="nl-NL"/>
              <a:t>H2 Title here</a:t>
            </a:r>
          </a:p>
        </p:txBody>
      </p:sp>
    </p:spTree>
    <p:extLst>
      <p:ext uri="{BB962C8B-B14F-4D97-AF65-F5344CB8AC3E}">
        <p14:creationId xmlns:p14="http://schemas.microsoft.com/office/powerpoint/2010/main" val="35997908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20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200" fill="hold"/>
                                        <p:tgtEl>
                                          <p:spTgt spid="19"/>
                                        </p:tgtEl>
                                        <p:attrNameLst>
                                          <p:attrName>ppt_x</p:attrName>
                                        </p:attrNameLst>
                                      </p:cBhvr>
                                      <p:tavLst>
                                        <p:tav tm="0">
                                          <p:val>
                                            <p:strVal val="#ppt_x"/>
                                          </p:val>
                                        </p:tav>
                                        <p:tav tm="100000">
                                          <p:val>
                                            <p:strVal val="#ppt_x"/>
                                          </p:val>
                                        </p:tav>
                                      </p:tavLst>
                                    </p:anim>
                                    <p:anim calcmode="lin" valueType="num">
                                      <p:cBhvr additive="base">
                                        <p:cTn id="12" dur="12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build="p">
        <p:tmplLst>
          <p:tmpl lvl="1">
            <p:tnLst>
              <p:par>
                <p:cTn presetID="2" presetClass="entr" presetSubtype="4" decel="5000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0_SW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FACA-B9CD-6B42-A0DC-56F418D73E5B}"/>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2059200" y="0"/>
            <a:ext cx="22356000" cy="13716000"/>
          </a:xfrm>
          <a:prstGeom prst="rect">
            <a:avLst/>
          </a:prstGeom>
        </p:spPr>
      </p:pic>
      <p:sp>
        <p:nvSpPr>
          <p:cNvPr id="18" name="Text Placeholder 27">
            <a:extLst>
              <a:ext uri="{FF2B5EF4-FFF2-40B4-BE49-F238E27FC236}">
                <a16:creationId xmlns:a16="http://schemas.microsoft.com/office/drawing/2014/main" id="{5F1AD5D6-BFC0-AF4E-AEC7-1B40E8F6C3B7}"/>
              </a:ext>
            </a:extLst>
          </p:cNvPr>
          <p:cNvSpPr txBox="1">
            <a:spLocks/>
          </p:cNvSpPr>
          <p:nvPr userDrawn="1"/>
        </p:nvSpPr>
        <p:spPr>
          <a:xfrm>
            <a:off x="2059200" y="0"/>
            <a:ext cx="22327200" cy="13731646"/>
          </a:xfrm>
          <a:prstGeom prst="rect">
            <a:avLst/>
          </a:prstGeom>
          <a:solidFill>
            <a:srgbClr val="0C1D2C">
              <a:alpha val="40000"/>
            </a:srgbClr>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2" name="Rectangle 1"/>
          <p:cNvSpPr>
            <a:spLocks/>
          </p:cNvSpPr>
          <p:nvPr userDrawn="1"/>
        </p:nvSpPr>
        <p:spPr>
          <a:xfrm>
            <a:off x="17911618" y="2768601"/>
            <a:ext cx="4421909" cy="98018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66" name="Rectangle 165"/>
          <p:cNvSpPr>
            <a:spLocks/>
          </p:cNvSpPr>
          <p:nvPr userDrawn="1"/>
        </p:nvSpPr>
        <p:spPr>
          <a:xfrm>
            <a:off x="13294206" y="2768601"/>
            <a:ext cx="4421909" cy="98018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67" name="Rectangle 166"/>
          <p:cNvSpPr>
            <a:spLocks/>
          </p:cNvSpPr>
          <p:nvPr userDrawn="1"/>
        </p:nvSpPr>
        <p:spPr>
          <a:xfrm>
            <a:off x="8676794" y="2768599"/>
            <a:ext cx="4421909" cy="98018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168" name="Rectangle 167"/>
          <p:cNvSpPr>
            <a:spLocks/>
          </p:cNvSpPr>
          <p:nvPr userDrawn="1"/>
        </p:nvSpPr>
        <p:spPr>
          <a:xfrm>
            <a:off x="4095211" y="2768602"/>
            <a:ext cx="4421909" cy="98022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11" name="Shape 41"/>
          <p:cNvSpPr>
            <a:spLocks noGrp="1"/>
          </p:cNvSpPr>
          <p:nvPr userDrawn="1">
            <p:ph type="body" sz="quarter" idx="141" hasCustomPrompt="1"/>
          </p:nvPr>
        </p:nvSpPr>
        <p:spPr>
          <a:xfrm>
            <a:off x="8963891" y="6573615"/>
            <a:ext cx="3823854"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a:cs typeface="Work Sans"/>
                <a:sym typeface="Work Sans"/>
              </a:defRPr>
            </a:lvl1pPr>
          </a:lstStyle>
          <a:p>
            <a:r>
              <a:rPr lang="en-US"/>
              <a:t>Write small text here</a:t>
            </a:r>
          </a:p>
        </p:txBody>
      </p:sp>
      <p:sp>
        <p:nvSpPr>
          <p:cNvPr id="343" name="Shape 41"/>
          <p:cNvSpPr>
            <a:spLocks noGrp="1"/>
          </p:cNvSpPr>
          <p:nvPr userDrawn="1">
            <p:ph type="body" sz="quarter" idx="146" hasCustomPrompt="1"/>
          </p:nvPr>
        </p:nvSpPr>
        <p:spPr>
          <a:xfrm>
            <a:off x="4414033" y="6573615"/>
            <a:ext cx="3891101"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a:cs typeface="Work Sans"/>
                <a:sym typeface="Work Sans"/>
              </a:defRPr>
            </a:lvl1pPr>
          </a:lstStyle>
          <a:p>
            <a:r>
              <a:rPr lang="en-US"/>
              <a:t>Write small text here</a:t>
            </a:r>
          </a:p>
        </p:txBody>
      </p:sp>
      <p:sp>
        <p:nvSpPr>
          <p:cNvPr id="344" name="Shape 41"/>
          <p:cNvSpPr>
            <a:spLocks noGrp="1"/>
          </p:cNvSpPr>
          <p:nvPr userDrawn="1">
            <p:ph type="body" sz="quarter" idx="147" hasCustomPrompt="1"/>
          </p:nvPr>
        </p:nvSpPr>
        <p:spPr>
          <a:xfrm>
            <a:off x="18246435" y="6573615"/>
            <a:ext cx="392578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a:cs typeface="Work Sans"/>
                <a:sym typeface="Work Sans"/>
              </a:defRPr>
            </a:lvl1pPr>
          </a:lstStyle>
          <a:p>
            <a:r>
              <a:rPr lang="en-US"/>
              <a:t>Write small text here</a:t>
            </a:r>
          </a:p>
        </p:txBody>
      </p:sp>
      <p:sp>
        <p:nvSpPr>
          <p:cNvPr id="345" name="Shape 41"/>
          <p:cNvSpPr>
            <a:spLocks noGrp="1"/>
          </p:cNvSpPr>
          <p:nvPr userDrawn="1">
            <p:ph type="body" sz="quarter" idx="148" hasCustomPrompt="1"/>
          </p:nvPr>
        </p:nvSpPr>
        <p:spPr>
          <a:xfrm>
            <a:off x="13613479" y="6573615"/>
            <a:ext cx="3910016"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a:cs typeface="Work Sans"/>
                <a:sym typeface="Work Sans"/>
              </a:defRPr>
            </a:lvl1pPr>
          </a:lstStyle>
          <a:p>
            <a:r>
              <a:rPr lang="en-US"/>
              <a:t>Write small text here</a:t>
            </a:r>
          </a:p>
        </p:txBody>
      </p:sp>
      <p:sp>
        <p:nvSpPr>
          <p:cNvPr id="659" name="Текст 7"/>
          <p:cNvSpPr>
            <a:spLocks noGrp="1"/>
          </p:cNvSpPr>
          <p:nvPr userDrawn="1">
            <p:ph type="body" sz="quarter" idx="159" hasCustomPrompt="1"/>
          </p:nvPr>
        </p:nvSpPr>
        <p:spPr>
          <a:xfrm>
            <a:off x="4402956"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0" name="Текст 7"/>
          <p:cNvSpPr>
            <a:spLocks noGrp="1"/>
          </p:cNvSpPr>
          <p:nvPr userDrawn="1">
            <p:ph type="body" sz="quarter" idx="160" hasCustomPrompt="1"/>
          </p:nvPr>
        </p:nvSpPr>
        <p:spPr>
          <a:xfrm>
            <a:off x="8984539"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1" name="Текст 7"/>
          <p:cNvSpPr>
            <a:spLocks noGrp="1"/>
          </p:cNvSpPr>
          <p:nvPr userDrawn="1">
            <p:ph type="body" sz="quarter" idx="161" hasCustomPrompt="1"/>
          </p:nvPr>
        </p:nvSpPr>
        <p:spPr>
          <a:xfrm>
            <a:off x="13601951" y="3105047"/>
            <a:ext cx="3806418" cy="3199952"/>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2" name="Текст 7"/>
          <p:cNvSpPr>
            <a:spLocks noGrp="1"/>
          </p:cNvSpPr>
          <p:nvPr userDrawn="1">
            <p:ph type="body" sz="quarter" idx="162" hasCustomPrompt="1"/>
          </p:nvPr>
        </p:nvSpPr>
        <p:spPr>
          <a:xfrm>
            <a:off x="18219363" y="3112653"/>
            <a:ext cx="3806418" cy="321310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19" name="Shape 17">
            <a:extLst>
              <a:ext uri="{FF2B5EF4-FFF2-40B4-BE49-F238E27FC236}">
                <a16:creationId xmlns:a16="http://schemas.microsoft.com/office/drawing/2014/main" id="{7B81F0D3-F2C7-4743-AD19-366E0BDC2F6B}"/>
              </a:ext>
            </a:extLst>
          </p:cNvPr>
          <p:cNvSpPr>
            <a:spLocks noGrp="1"/>
          </p:cNvSpPr>
          <p:nvPr>
            <p:ph type="body" sz="quarter" idx="142" hasCustomPrompt="1"/>
          </p:nvPr>
        </p:nvSpPr>
        <p:spPr>
          <a:xfrm>
            <a:off x="4083108" y="1094835"/>
            <a:ext cx="14921864" cy="1462392"/>
          </a:xfrm>
          <a:prstGeom prst="rect">
            <a:avLst/>
          </a:prstGeom>
        </p:spPr>
        <p:txBody>
          <a:bodyPr wrap="square" lIns="0" tIns="0" rIns="0" bIns="0" anchor="t" anchorCtr="0">
            <a:normAutofit/>
          </a:bodyPr>
          <a:lstStyle>
            <a:lvl1pPr algn="l" defTabSz="1828377">
              <a:lnSpc>
                <a:spcPct val="100000"/>
              </a:lnSpc>
              <a:spcBef>
                <a:spcPts val="0"/>
              </a:spcBef>
              <a:defRPr sz="8000" b="0" i="0" spc="-200" baseline="0">
                <a:solidFill>
                  <a:srgbClr val="F79323"/>
                </a:solidFill>
                <a:latin typeface="Century Gothic Regular"/>
                <a:ea typeface="Work Sans"/>
                <a:cs typeface="Work Sans"/>
                <a:sym typeface="Work Sans"/>
              </a:defRPr>
            </a:lvl1pPr>
          </a:lstStyle>
          <a:p>
            <a:r>
              <a:rPr lang="nl-NL"/>
              <a:t>H2 Title here</a:t>
            </a:r>
          </a:p>
        </p:txBody>
      </p:sp>
      <p:sp>
        <p:nvSpPr>
          <p:cNvPr id="20" name="TextBox 19">
            <a:extLst>
              <a:ext uri="{FF2B5EF4-FFF2-40B4-BE49-F238E27FC236}">
                <a16:creationId xmlns:a16="http://schemas.microsoft.com/office/drawing/2014/main" id="{07A37E71-0F49-D647-8010-B5D6BBA642BD}"/>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31443599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anim calcmode="lin" valueType="num">
                                      <p:cBhvr>
                                        <p:cTn id="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43">
                                            <p:txEl>
                                              <p:pRg st="0" end="0"/>
                                            </p:txEl>
                                          </p:spTgt>
                                        </p:tgtEl>
                                        <p:attrNameLst>
                                          <p:attrName>style.visibility</p:attrName>
                                        </p:attrNameLst>
                                      </p:cBhvr>
                                      <p:to>
                                        <p:strVal val="visible"/>
                                      </p:to>
                                    </p:set>
                                    <p:animEffect transition="in" filter="fade">
                                      <p:cBhvr>
                                        <p:cTn id="12" dur="500"/>
                                        <p:tgtEl>
                                          <p:spTgt spid="343">
                                            <p:txEl>
                                              <p:pRg st="0" end="0"/>
                                            </p:txEl>
                                          </p:spTgt>
                                        </p:tgtEl>
                                      </p:cBhvr>
                                    </p:animEffect>
                                    <p:anim calcmode="lin" valueType="num">
                                      <p:cBhvr>
                                        <p:cTn id="13" dur="500" fill="hold"/>
                                        <p:tgtEl>
                                          <p:spTgt spid="34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4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344">
                                            <p:txEl>
                                              <p:pRg st="0" end="0"/>
                                            </p:txEl>
                                          </p:spTgt>
                                        </p:tgtEl>
                                        <p:attrNameLst>
                                          <p:attrName>style.visibility</p:attrName>
                                        </p:attrNameLst>
                                      </p:cBhvr>
                                      <p:to>
                                        <p:strVal val="visible"/>
                                      </p:to>
                                    </p:set>
                                    <p:animEffect transition="in" filter="fade">
                                      <p:cBhvr>
                                        <p:cTn id="17" dur="500"/>
                                        <p:tgtEl>
                                          <p:spTgt spid="344">
                                            <p:txEl>
                                              <p:pRg st="0" end="0"/>
                                            </p:txEl>
                                          </p:spTgt>
                                        </p:tgtEl>
                                      </p:cBhvr>
                                    </p:animEffect>
                                    <p:anim calcmode="lin" valueType="num">
                                      <p:cBhvr>
                                        <p:cTn id="18" dur="500" fill="hold"/>
                                        <p:tgtEl>
                                          <p:spTgt spid="34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4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345">
                                            <p:txEl>
                                              <p:pRg st="0" end="0"/>
                                            </p:txEl>
                                          </p:spTgt>
                                        </p:tgtEl>
                                        <p:attrNameLst>
                                          <p:attrName>style.visibility</p:attrName>
                                        </p:attrNameLst>
                                      </p:cBhvr>
                                      <p:to>
                                        <p:strVal val="visible"/>
                                      </p:to>
                                    </p:set>
                                    <p:animEffect transition="in" filter="fade">
                                      <p:cBhvr>
                                        <p:cTn id="22" dur="500"/>
                                        <p:tgtEl>
                                          <p:spTgt spid="345">
                                            <p:txEl>
                                              <p:pRg st="0" end="0"/>
                                            </p:txEl>
                                          </p:spTgt>
                                        </p:tgtEl>
                                      </p:cBhvr>
                                    </p:animEffect>
                                    <p:anim calcmode="lin" valueType="num">
                                      <p:cBhvr>
                                        <p:cTn id="23" dur="500" fill="hold"/>
                                        <p:tgtEl>
                                          <p:spTgt spid="34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3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343" grpId="0" build="p">
        <p:tmplLst>
          <p:tmpl lvl="1">
            <p:tnLst>
              <p:par>
                <p:cTn presetID="42" presetClass="entr" presetSubtype="0" fill="hold" nodeType="withEffect">
                  <p:stCondLst>
                    <p:cond delay="200"/>
                  </p:stCondLst>
                  <p:childTnLst>
                    <p:set>
                      <p:cBhvr>
                        <p:cTn dur="1" fill="hold">
                          <p:stCondLst>
                            <p:cond delay="0"/>
                          </p:stCondLst>
                        </p:cTn>
                        <p:tgtEl>
                          <p:spTgt spid="343"/>
                        </p:tgtEl>
                        <p:attrNameLst>
                          <p:attrName>style.visibility</p:attrName>
                        </p:attrNameLst>
                      </p:cBhvr>
                      <p:to>
                        <p:strVal val="visible"/>
                      </p:to>
                    </p:set>
                    <p:animEffect transition="in" filter="fade">
                      <p:cBhvr>
                        <p:cTn dur="500"/>
                        <p:tgtEl>
                          <p:spTgt spid="343"/>
                        </p:tgtEl>
                      </p:cBhvr>
                    </p:animEffect>
                    <p:anim calcmode="lin" valueType="num">
                      <p:cBhvr>
                        <p:cTn dur="500" fill="hold"/>
                        <p:tgtEl>
                          <p:spTgt spid="343"/>
                        </p:tgtEl>
                        <p:attrNameLst>
                          <p:attrName>ppt_x</p:attrName>
                        </p:attrNameLst>
                      </p:cBhvr>
                      <p:tavLst>
                        <p:tav tm="0">
                          <p:val>
                            <p:strVal val="#ppt_x"/>
                          </p:val>
                        </p:tav>
                        <p:tav tm="100000">
                          <p:val>
                            <p:strVal val="#ppt_x"/>
                          </p:val>
                        </p:tav>
                      </p:tavLst>
                    </p:anim>
                    <p:anim calcmode="lin" valueType="num">
                      <p:cBhvr>
                        <p:cTn dur="500" fill="hold"/>
                        <p:tgtEl>
                          <p:spTgt spid="343"/>
                        </p:tgtEl>
                        <p:attrNameLst>
                          <p:attrName>ppt_y</p:attrName>
                        </p:attrNameLst>
                      </p:cBhvr>
                      <p:tavLst>
                        <p:tav tm="0">
                          <p:val>
                            <p:strVal val="#ppt_y+.1"/>
                          </p:val>
                        </p:tav>
                        <p:tav tm="100000">
                          <p:val>
                            <p:strVal val="#ppt_y"/>
                          </p:val>
                        </p:tav>
                      </p:tavLst>
                    </p:anim>
                  </p:childTnLst>
                </p:cTn>
              </p:par>
            </p:tnLst>
          </p:tmpl>
        </p:tmplLst>
      </p:bldP>
      <p:bldP spid="344" grpId="0" build="p">
        <p:tmplLst>
          <p:tmpl lvl="1">
            <p:tnLst>
              <p:par>
                <p:cTn presetID="42" presetClass="entr" presetSubtype="0" fill="hold" nodeType="withEffect">
                  <p:stCondLst>
                    <p:cond delay="200"/>
                  </p:stCondLst>
                  <p:childTnLst>
                    <p:set>
                      <p:cBhvr>
                        <p:cTn dur="1" fill="hold">
                          <p:stCondLst>
                            <p:cond delay="0"/>
                          </p:stCondLst>
                        </p:cTn>
                        <p:tgtEl>
                          <p:spTgt spid="344"/>
                        </p:tgtEl>
                        <p:attrNameLst>
                          <p:attrName>style.visibility</p:attrName>
                        </p:attrNameLst>
                      </p:cBhvr>
                      <p:to>
                        <p:strVal val="visible"/>
                      </p:to>
                    </p:set>
                    <p:animEffect transition="in" filter="fade">
                      <p:cBhvr>
                        <p:cTn dur="500"/>
                        <p:tgtEl>
                          <p:spTgt spid="344"/>
                        </p:tgtEl>
                      </p:cBhvr>
                    </p:animEffect>
                    <p:anim calcmode="lin" valueType="num">
                      <p:cBhvr>
                        <p:cTn dur="500" fill="hold"/>
                        <p:tgtEl>
                          <p:spTgt spid="344"/>
                        </p:tgtEl>
                        <p:attrNameLst>
                          <p:attrName>ppt_x</p:attrName>
                        </p:attrNameLst>
                      </p:cBhvr>
                      <p:tavLst>
                        <p:tav tm="0">
                          <p:val>
                            <p:strVal val="#ppt_x"/>
                          </p:val>
                        </p:tav>
                        <p:tav tm="100000">
                          <p:val>
                            <p:strVal val="#ppt_x"/>
                          </p:val>
                        </p:tav>
                      </p:tavLst>
                    </p:anim>
                    <p:anim calcmode="lin" valueType="num">
                      <p:cBhvr>
                        <p:cTn dur="500" fill="hold"/>
                        <p:tgtEl>
                          <p:spTgt spid="344"/>
                        </p:tgtEl>
                        <p:attrNameLst>
                          <p:attrName>ppt_y</p:attrName>
                        </p:attrNameLst>
                      </p:cBhvr>
                      <p:tavLst>
                        <p:tav tm="0">
                          <p:val>
                            <p:strVal val="#ppt_y+.1"/>
                          </p:val>
                        </p:tav>
                        <p:tav tm="100000">
                          <p:val>
                            <p:strVal val="#ppt_y"/>
                          </p:val>
                        </p:tav>
                      </p:tavLst>
                    </p:anim>
                  </p:childTnLst>
                </p:cTn>
              </p:par>
            </p:tnLst>
          </p:tmpl>
        </p:tmplLst>
      </p:bldP>
      <p:bldP spid="345" grpId="0" build="p">
        <p:tmplLst>
          <p:tmpl lvl="1">
            <p:tnLst>
              <p:par>
                <p:cTn presetID="42" presetClass="entr" presetSubtype="0" fill="hold" nodeType="withEffect">
                  <p:stCondLst>
                    <p:cond delay="200"/>
                  </p:stCondLst>
                  <p:childTnLst>
                    <p:set>
                      <p:cBhvr>
                        <p:cTn dur="1" fill="hold">
                          <p:stCondLst>
                            <p:cond delay="0"/>
                          </p:stCondLst>
                        </p:cTn>
                        <p:tgtEl>
                          <p:spTgt spid="345"/>
                        </p:tgtEl>
                        <p:attrNameLst>
                          <p:attrName>style.visibility</p:attrName>
                        </p:attrNameLst>
                      </p:cBhvr>
                      <p:to>
                        <p:strVal val="visible"/>
                      </p:to>
                    </p:set>
                    <p:animEffect transition="in" filter="fade">
                      <p:cBhvr>
                        <p:cTn dur="500"/>
                        <p:tgtEl>
                          <p:spTgt spid="345"/>
                        </p:tgtEl>
                      </p:cBhvr>
                    </p:animEffect>
                    <p:anim calcmode="lin" valueType="num">
                      <p:cBhvr>
                        <p:cTn dur="500" fill="hold"/>
                        <p:tgtEl>
                          <p:spTgt spid="345"/>
                        </p:tgtEl>
                        <p:attrNameLst>
                          <p:attrName>ppt_x</p:attrName>
                        </p:attrNameLst>
                      </p:cBhvr>
                      <p:tavLst>
                        <p:tav tm="0">
                          <p:val>
                            <p:strVal val="#ppt_x"/>
                          </p:val>
                        </p:tav>
                        <p:tav tm="100000">
                          <p:val>
                            <p:strVal val="#ppt_x"/>
                          </p:val>
                        </p:tav>
                      </p:tavLst>
                    </p:anim>
                    <p:anim calcmode="lin" valueType="num">
                      <p:cBhvr>
                        <p:cTn dur="500" fill="hold"/>
                        <p:tgtEl>
                          <p:spTgt spid="34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01_SW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FACA-B9CD-6B42-A0DC-56F418D73E5B}"/>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2059200" y="0"/>
            <a:ext cx="22310683" cy="13716000"/>
          </a:xfrm>
          <a:prstGeom prst="rect">
            <a:avLst/>
          </a:prstGeom>
        </p:spPr>
      </p:pic>
      <p:sp>
        <p:nvSpPr>
          <p:cNvPr id="18" name="Text Placeholder 27">
            <a:extLst>
              <a:ext uri="{FF2B5EF4-FFF2-40B4-BE49-F238E27FC236}">
                <a16:creationId xmlns:a16="http://schemas.microsoft.com/office/drawing/2014/main" id="{422BEB1E-AA71-7F4A-B9CC-865329EF1487}"/>
              </a:ext>
            </a:extLst>
          </p:cNvPr>
          <p:cNvSpPr txBox="1">
            <a:spLocks/>
          </p:cNvSpPr>
          <p:nvPr userDrawn="1"/>
        </p:nvSpPr>
        <p:spPr>
          <a:xfrm>
            <a:off x="2059200" y="0"/>
            <a:ext cx="22327200" cy="13731646"/>
          </a:xfrm>
          <a:prstGeom prst="rect">
            <a:avLst/>
          </a:prstGeom>
          <a:solidFill>
            <a:srgbClr val="0C1D2C">
              <a:alpha val="40000"/>
            </a:srgbClr>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33" name="Rectangle 32">
            <a:extLst>
              <a:ext uri="{FF2B5EF4-FFF2-40B4-BE49-F238E27FC236}">
                <a16:creationId xmlns:a16="http://schemas.microsoft.com/office/drawing/2014/main" id="{5F340341-5D82-6C47-BED7-06424EDFCDDA}"/>
              </a:ext>
            </a:extLst>
          </p:cNvPr>
          <p:cNvSpPr>
            <a:spLocks/>
          </p:cNvSpPr>
          <p:nvPr userDrawn="1"/>
        </p:nvSpPr>
        <p:spPr>
          <a:xfrm>
            <a:off x="17911618" y="2768601"/>
            <a:ext cx="4421909" cy="98018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4" name="Rectangle 33">
            <a:extLst>
              <a:ext uri="{FF2B5EF4-FFF2-40B4-BE49-F238E27FC236}">
                <a16:creationId xmlns:a16="http://schemas.microsoft.com/office/drawing/2014/main" id="{4309D7AA-0F08-8840-903C-00660D1B7E7A}"/>
              </a:ext>
            </a:extLst>
          </p:cNvPr>
          <p:cNvSpPr>
            <a:spLocks/>
          </p:cNvSpPr>
          <p:nvPr userDrawn="1"/>
        </p:nvSpPr>
        <p:spPr>
          <a:xfrm>
            <a:off x="13294206" y="2768601"/>
            <a:ext cx="4421909" cy="98018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5" name="Rectangle 34">
            <a:extLst>
              <a:ext uri="{FF2B5EF4-FFF2-40B4-BE49-F238E27FC236}">
                <a16:creationId xmlns:a16="http://schemas.microsoft.com/office/drawing/2014/main" id="{7A2E84C5-F9FE-314F-B5EF-399BE52CABA2}"/>
              </a:ext>
            </a:extLst>
          </p:cNvPr>
          <p:cNvSpPr>
            <a:spLocks/>
          </p:cNvSpPr>
          <p:nvPr userDrawn="1"/>
        </p:nvSpPr>
        <p:spPr>
          <a:xfrm>
            <a:off x="8676794" y="2768599"/>
            <a:ext cx="4421909" cy="98018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36" name="Rectangle 35">
            <a:extLst>
              <a:ext uri="{FF2B5EF4-FFF2-40B4-BE49-F238E27FC236}">
                <a16:creationId xmlns:a16="http://schemas.microsoft.com/office/drawing/2014/main" id="{6BBEE32B-6F55-1C47-8FE8-D1D0BC401F2A}"/>
              </a:ext>
            </a:extLst>
          </p:cNvPr>
          <p:cNvSpPr>
            <a:spLocks/>
          </p:cNvSpPr>
          <p:nvPr userDrawn="1"/>
        </p:nvSpPr>
        <p:spPr>
          <a:xfrm>
            <a:off x="4095211" y="2768602"/>
            <a:ext cx="4421909" cy="98022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37" name="Shape 41">
            <a:extLst>
              <a:ext uri="{FF2B5EF4-FFF2-40B4-BE49-F238E27FC236}">
                <a16:creationId xmlns:a16="http://schemas.microsoft.com/office/drawing/2014/main" id="{045FA527-0E9D-6A43-BBBE-D99EC099154B}"/>
              </a:ext>
            </a:extLst>
          </p:cNvPr>
          <p:cNvSpPr>
            <a:spLocks noGrp="1"/>
          </p:cNvSpPr>
          <p:nvPr>
            <p:ph type="body" sz="quarter" idx="141" hasCustomPrompt="1"/>
          </p:nvPr>
        </p:nvSpPr>
        <p:spPr>
          <a:xfrm>
            <a:off x="8963891" y="6573615"/>
            <a:ext cx="3823854"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a:cs typeface="Work Sans"/>
                <a:sym typeface="Work Sans"/>
              </a:defRPr>
            </a:lvl1pPr>
          </a:lstStyle>
          <a:p>
            <a:r>
              <a:rPr lang="en-US"/>
              <a:t>Write small text here</a:t>
            </a:r>
          </a:p>
        </p:txBody>
      </p:sp>
      <p:sp>
        <p:nvSpPr>
          <p:cNvPr id="38" name="Shape 41">
            <a:extLst>
              <a:ext uri="{FF2B5EF4-FFF2-40B4-BE49-F238E27FC236}">
                <a16:creationId xmlns:a16="http://schemas.microsoft.com/office/drawing/2014/main" id="{95F646E6-E304-3748-8101-C2C8876B1A1D}"/>
              </a:ext>
            </a:extLst>
          </p:cNvPr>
          <p:cNvSpPr>
            <a:spLocks noGrp="1"/>
          </p:cNvSpPr>
          <p:nvPr>
            <p:ph type="body" sz="quarter" idx="146" hasCustomPrompt="1"/>
          </p:nvPr>
        </p:nvSpPr>
        <p:spPr>
          <a:xfrm>
            <a:off x="4414033" y="6573615"/>
            <a:ext cx="3891101"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a:cs typeface="Work Sans"/>
                <a:sym typeface="Work Sans"/>
              </a:defRPr>
            </a:lvl1pPr>
          </a:lstStyle>
          <a:p>
            <a:r>
              <a:rPr lang="en-US"/>
              <a:t>Write small text here</a:t>
            </a:r>
          </a:p>
        </p:txBody>
      </p:sp>
      <p:sp>
        <p:nvSpPr>
          <p:cNvPr id="39" name="Shape 41">
            <a:extLst>
              <a:ext uri="{FF2B5EF4-FFF2-40B4-BE49-F238E27FC236}">
                <a16:creationId xmlns:a16="http://schemas.microsoft.com/office/drawing/2014/main" id="{48ADF818-E9D3-8A4C-8D2C-46C59E24EBD0}"/>
              </a:ext>
            </a:extLst>
          </p:cNvPr>
          <p:cNvSpPr>
            <a:spLocks noGrp="1"/>
          </p:cNvSpPr>
          <p:nvPr>
            <p:ph type="body" sz="quarter" idx="147" hasCustomPrompt="1"/>
          </p:nvPr>
        </p:nvSpPr>
        <p:spPr>
          <a:xfrm>
            <a:off x="18246435" y="6573615"/>
            <a:ext cx="392578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a:cs typeface="Work Sans"/>
                <a:sym typeface="Work Sans"/>
              </a:defRPr>
            </a:lvl1pPr>
          </a:lstStyle>
          <a:p>
            <a:r>
              <a:rPr lang="en-US"/>
              <a:t>Write small text here</a:t>
            </a:r>
          </a:p>
        </p:txBody>
      </p:sp>
      <p:sp>
        <p:nvSpPr>
          <p:cNvPr id="40" name="Shape 41">
            <a:extLst>
              <a:ext uri="{FF2B5EF4-FFF2-40B4-BE49-F238E27FC236}">
                <a16:creationId xmlns:a16="http://schemas.microsoft.com/office/drawing/2014/main" id="{665A602C-5406-DC44-B588-A24CF36D3D11}"/>
              </a:ext>
            </a:extLst>
          </p:cNvPr>
          <p:cNvSpPr>
            <a:spLocks noGrp="1"/>
          </p:cNvSpPr>
          <p:nvPr>
            <p:ph type="body" sz="quarter" idx="148" hasCustomPrompt="1"/>
          </p:nvPr>
        </p:nvSpPr>
        <p:spPr>
          <a:xfrm>
            <a:off x="13613479" y="6573615"/>
            <a:ext cx="3910016"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a:cs typeface="Work Sans"/>
                <a:sym typeface="Work Sans"/>
              </a:defRPr>
            </a:lvl1pPr>
          </a:lstStyle>
          <a:p>
            <a:r>
              <a:rPr lang="en-US"/>
              <a:t>Write small text here</a:t>
            </a:r>
          </a:p>
        </p:txBody>
      </p:sp>
      <p:sp>
        <p:nvSpPr>
          <p:cNvPr id="41" name="Текст 7">
            <a:extLst>
              <a:ext uri="{FF2B5EF4-FFF2-40B4-BE49-F238E27FC236}">
                <a16:creationId xmlns:a16="http://schemas.microsoft.com/office/drawing/2014/main" id="{3BB24A24-1BCF-D04B-82B1-2EB50C907024}"/>
              </a:ext>
            </a:extLst>
          </p:cNvPr>
          <p:cNvSpPr>
            <a:spLocks noGrp="1"/>
          </p:cNvSpPr>
          <p:nvPr>
            <p:ph type="body" sz="quarter" idx="159" hasCustomPrompt="1"/>
          </p:nvPr>
        </p:nvSpPr>
        <p:spPr>
          <a:xfrm>
            <a:off x="4402956"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2" name="Текст 7">
            <a:extLst>
              <a:ext uri="{FF2B5EF4-FFF2-40B4-BE49-F238E27FC236}">
                <a16:creationId xmlns:a16="http://schemas.microsoft.com/office/drawing/2014/main" id="{BC2D651A-F8D9-5744-BDFF-867B7AD5FDD8}"/>
              </a:ext>
            </a:extLst>
          </p:cNvPr>
          <p:cNvSpPr>
            <a:spLocks noGrp="1"/>
          </p:cNvSpPr>
          <p:nvPr>
            <p:ph type="body" sz="quarter" idx="160" hasCustomPrompt="1"/>
          </p:nvPr>
        </p:nvSpPr>
        <p:spPr>
          <a:xfrm>
            <a:off x="8984539"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3" name="Текст 7">
            <a:extLst>
              <a:ext uri="{FF2B5EF4-FFF2-40B4-BE49-F238E27FC236}">
                <a16:creationId xmlns:a16="http://schemas.microsoft.com/office/drawing/2014/main" id="{2AE29AA3-D38F-C446-BF9C-2505C3B2A04F}"/>
              </a:ext>
            </a:extLst>
          </p:cNvPr>
          <p:cNvSpPr>
            <a:spLocks noGrp="1"/>
          </p:cNvSpPr>
          <p:nvPr>
            <p:ph type="body" sz="quarter" idx="161" hasCustomPrompt="1"/>
          </p:nvPr>
        </p:nvSpPr>
        <p:spPr>
          <a:xfrm>
            <a:off x="13601951" y="3105047"/>
            <a:ext cx="3806418" cy="3199952"/>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4" name="Текст 7">
            <a:extLst>
              <a:ext uri="{FF2B5EF4-FFF2-40B4-BE49-F238E27FC236}">
                <a16:creationId xmlns:a16="http://schemas.microsoft.com/office/drawing/2014/main" id="{A6474086-3B19-F344-8296-876C36B79C35}"/>
              </a:ext>
            </a:extLst>
          </p:cNvPr>
          <p:cNvSpPr>
            <a:spLocks noGrp="1"/>
          </p:cNvSpPr>
          <p:nvPr>
            <p:ph type="body" sz="quarter" idx="162" hasCustomPrompt="1"/>
          </p:nvPr>
        </p:nvSpPr>
        <p:spPr>
          <a:xfrm>
            <a:off x="18219363" y="3112653"/>
            <a:ext cx="3806418" cy="321310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6" name="Shape 17">
            <a:extLst>
              <a:ext uri="{FF2B5EF4-FFF2-40B4-BE49-F238E27FC236}">
                <a16:creationId xmlns:a16="http://schemas.microsoft.com/office/drawing/2014/main" id="{6A9EA6BA-1501-CA45-B13F-3A0C3DE7759A}"/>
              </a:ext>
            </a:extLst>
          </p:cNvPr>
          <p:cNvSpPr>
            <a:spLocks noGrp="1"/>
          </p:cNvSpPr>
          <p:nvPr>
            <p:ph type="body" sz="quarter" idx="142" hasCustomPrompt="1"/>
          </p:nvPr>
        </p:nvSpPr>
        <p:spPr>
          <a:xfrm>
            <a:off x="4083108" y="1094835"/>
            <a:ext cx="18278128" cy="1462392"/>
          </a:xfrm>
          <a:prstGeom prst="rect">
            <a:avLst/>
          </a:prstGeom>
        </p:spPr>
        <p:txBody>
          <a:bodyPr wrap="square" lIns="0" tIns="0" rIns="0" bIns="0" anchor="t" anchorCtr="0">
            <a:normAutofit/>
          </a:bodyPr>
          <a:lstStyle>
            <a:lvl1pPr algn="l" defTabSz="1828377">
              <a:lnSpc>
                <a:spcPct val="100000"/>
              </a:lnSpc>
              <a:spcBef>
                <a:spcPts val="0"/>
              </a:spcBef>
              <a:defRPr sz="8000" b="0" i="0" spc="-200" baseline="0">
                <a:solidFill>
                  <a:srgbClr val="F79323"/>
                </a:solidFill>
                <a:latin typeface="Century Gothic Regular"/>
                <a:ea typeface="Work Sans"/>
                <a:cs typeface="Work Sans"/>
                <a:sym typeface="Work Sans"/>
              </a:defRPr>
            </a:lvl1pPr>
          </a:lstStyle>
          <a:p>
            <a:r>
              <a:rPr lang="nl-NL"/>
              <a:t>H2 Title here</a:t>
            </a:r>
          </a:p>
        </p:txBody>
      </p:sp>
      <p:sp>
        <p:nvSpPr>
          <p:cNvPr id="19" name="TextBox 18">
            <a:extLst>
              <a:ext uri="{FF2B5EF4-FFF2-40B4-BE49-F238E27FC236}">
                <a16:creationId xmlns:a16="http://schemas.microsoft.com/office/drawing/2014/main" id="{1B297CC9-CDCD-B14F-AAE4-95F742A64342}"/>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2914212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anim calcmode="lin" valueType="num">
                                      <p:cBhvr>
                                        <p:cTn id="8"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anim calcmode="lin" valueType="num">
                                      <p:cBhvr>
                                        <p:cTn id="1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anim calcmode="lin" valueType="num">
                                      <p:cBhvr>
                                        <p:cTn id="18"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9">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40">
                                            <p:txEl>
                                              <p:pRg st="0" end="0"/>
                                            </p:txEl>
                                          </p:spTgt>
                                        </p:tgtEl>
                                        <p:attrNameLst>
                                          <p:attrName>style.visibility</p:attrName>
                                        </p:attrNameLst>
                                      </p:cBhvr>
                                      <p:to>
                                        <p:strVal val="visible"/>
                                      </p:to>
                                    </p:set>
                                    <p:animEffect transition="in" filter="fade">
                                      <p:cBhvr>
                                        <p:cTn id="22" dur="500"/>
                                        <p:tgtEl>
                                          <p:spTgt spid="40">
                                            <p:txEl>
                                              <p:pRg st="0" end="0"/>
                                            </p:txEl>
                                          </p:spTgt>
                                        </p:tgtEl>
                                      </p:cBhvr>
                                    </p:animEffect>
                                    <p:anim calcmode="lin" valueType="num">
                                      <p:cBhvr>
                                        <p:cTn id="23"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anim calcmode="lin" valueType="num">
                      <p:cBhvr>
                        <p:cTn dur="500" fill="hold"/>
                        <p:tgtEl>
                          <p:spTgt spid="37"/>
                        </p:tgtEl>
                        <p:attrNameLst>
                          <p:attrName>ppt_x</p:attrName>
                        </p:attrNameLst>
                      </p:cBhvr>
                      <p:tavLst>
                        <p:tav tm="0">
                          <p:val>
                            <p:strVal val="#ppt_x"/>
                          </p:val>
                        </p:tav>
                        <p:tav tm="100000">
                          <p:val>
                            <p:strVal val="#ppt_x"/>
                          </p:val>
                        </p:tav>
                      </p:tavLst>
                    </p:anim>
                    <p:anim calcmode="lin" valueType="num">
                      <p:cBhvr>
                        <p:cTn dur="5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42" presetClass="entr" presetSubtype="0" fill="hold" nodeType="withEffect">
                  <p:stCondLst>
                    <p:cond delay="2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anim calcmode="lin" valueType="num">
                      <p:cBhvr>
                        <p:cTn dur="500" fill="hold"/>
                        <p:tgtEl>
                          <p:spTgt spid="39"/>
                        </p:tgtEl>
                        <p:attrNameLst>
                          <p:attrName>ppt_x</p:attrName>
                        </p:attrNameLst>
                      </p:cBhvr>
                      <p:tavLst>
                        <p:tav tm="0">
                          <p:val>
                            <p:strVal val="#ppt_x"/>
                          </p:val>
                        </p:tav>
                        <p:tav tm="100000">
                          <p:val>
                            <p:strVal val="#ppt_x"/>
                          </p:val>
                        </p:tav>
                      </p:tavLst>
                    </p:anim>
                    <p:anim calcmode="lin" valueType="num">
                      <p:cBhvr>
                        <p:cTn dur="500" fill="hold"/>
                        <p:tgtEl>
                          <p:spTgt spid="39"/>
                        </p:tgtEl>
                        <p:attrNameLst>
                          <p:attrName>ppt_y</p:attrName>
                        </p:attrNameLst>
                      </p:cBhvr>
                      <p:tavLst>
                        <p:tav tm="0">
                          <p:val>
                            <p:strVal val="#ppt_y+.1"/>
                          </p:val>
                        </p:tav>
                        <p:tav tm="100000">
                          <p:val>
                            <p:strVal val="#ppt_y"/>
                          </p:val>
                        </p:tav>
                      </p:tavLst>
                    </p:anim>
                  </p:childTnLst>
                </p:cTn>
              </p:par>
            </p:tnLst>
          </p:tmpl>
        </p:tmplLst>
      </p:bldP>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anim calcmode="lin" valueType="num">
                      <p:cBhvr>
                        <p:cTn dur="500" fill="hold"/>
                        <p:tgtEl>
                          <p:spTgt spid="40"/>
                        </p:tgtEl>
                        <p:attrNameLst>
                          <p:attrName>ppt_x</p:attrName>
                        </p:attrNameLst>
                      </p:cBhvr>
                      <p:tavLst>
                        <p:tav tm="0">
                          <p:val>
                            <p:strVal val="#ppt_x"/>
                          </p:val>
                        </p:tav>
                        <p:tav tm="100000">
                          <p:val>
                            <p:strVal val="#ppt_x"/>
                          </p:val>
                        </p:tav>
                      </p:tavLst>
                    </p:anim>
                    <p:anim calcmode="lin" valueType="num">
                      <p:cBhvr>
                        <p:cTn dur="500" fill="hold"/>
                        <p:tgtEl>
                          <p:spTgt spid="4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050_List &amp; Image">
    <p:spTree>
      <p:nvGrpSpPr>
        <p:cNvPr id="1" name=""/>
        <p:cNvGrpSpPr/>
        <p:nvPr/>
      </p:nvGrpSpPr>
      <p:grpSpPr>
        <a:xfrm>
          <a:off x="0" y="0"/>
          <a:ext cx="0" cy="0"/>
          <a:chOff x="0" y="0"/>
          <a:chExt cx="0" cy="0"/>
        </a:xfrm>
      </p:grpSpPr>
      <p:sp>
        <p:nvSpPr>
          <p:cNvPr id="15" name="Shape 613">
            <a:extLst>
              <a:ext uri="{FF2B5EF4-FFF2-40B4-BE49-F238E27FC236}">
                <a16:creationId xmlns:a16="http://schemas.microsoft.com/office/drawing/2014/main" id="{D6E70416-AC33-E14E-ADDC-8B06DD26B6F2}"/>
              </a:ext>
            </a:extLst>
          </p:cNvPr>
          <p:cNvSpPr>
            <a:spLocks noGrp="1"/>
          </p:cNvSpPr>
          <p:nvPr>
            <p:ph type="pic" sz="quarter" idx="55" hasCustomPrompt="1"/>
          </p:nvPr>
        </p:nvSpPr>
        <p:spPr>
          <a:xfrm>
            <a:off x="12259733" y="1124654"/>
            <a:ext cx="6060301" cy="5689316"/>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6" name="Shape 613">
            <a:extLst>
              <a:ext uri="{FF2B5EF4-FFF2-40B4-BE49-F238E27FC236}">
                <a16:creationId xmlns:a16="http://schemas.microsoft.com/office/drawing/2014/main" id="{BE04F44C-EDE8-D64C-823E-EA16C6F12988}"/>
              </a:ext>
            </a:extLst>
          </p:cNvPr>
          <p:cNvSpPr>
            <a:spLocks noGrp="1"/>
          </p:cNvSpPr>
          <p:nvPr>
            <p:ph type="pic" sz="quarter" idx="152" hasCustomPrompt="1"/>
          </p:nvPr>
        </p:nvSpPr>
        <p:spPr>
          <a:xfrm>
            <a:off x="18368415" y="1124654"/>
            <a:ext cx="4064001" cy="5698377"/>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7" name="Shape 613">
            <a:extLst>
              <a:ext uri="{FF2B5EF4-FFF2-40B4-BE49-F238E27FC236}">
                <a16:creationId xmlns:a16="http://schemas.microsoft.com/office/drawing/2014/main" id="{EE090ECE-D808-564F-818D-C594F26AA2E5}"/>
              </a:ext>
            </a:extLst>
          </p:cNvPr>
          <p:cNvSpPr>
            <a:spLocks noGrp="1"/>
          </p:cNvSpPr>
          <p:nvPr>
            <p:ph type="pic" sz="quarter" idx="153" hasCustomPrompt="1"/>
          </p:nvPr>
        </p:nvSpPr>
        <p:spPr>
          <a:xfrm>
            <a:off x="16336415" y="6860866"/>
            <a:ext cx="6096002" cy="5709452"/>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8" name="Shape 613">
            <a:extLst>
              <a:ext uri="{FF2B5EF4-FFF2-40B4-BE49-F238E27FC236}">
                <a16:creationId xmlns:a16="http://schemas.microsoft.com/office/drawing/2014/main" id="{BD13AE47-6586-A842-9147-6E508ABB2298}"/>
              </a:ext>
            </a:extLst>
          </p:cNvPr>
          <p:cNvSpPr>
            <a:spLocks noGrp="1"/>
          </p:cNvSpPr>
          <p:nvPr>
            <p:ph type="pic" sz="quarter" idx="154" hasCustomPrompt="1"/>
          </p:nvPr>
        </p:nvSpPr>
        <p:spPr>
          <a:xfrm>
            <a:off x="12259733" y="6869672"/>
            <a:ext cx="4030132" cy="5700646"/>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Shape 41">
            <a:extLst>
              <a:ext uri="{FF2B5EF4-FFF2-40B4-BE49-F238E27FC236}">
                <a16:creationId xmlns:a16="http://schemas.microsoft.com/office/drawing/2014/main" id="{1237C02E-9B11-B145-B4B2-143B6F53A96A}"/>
              </a:ext>
            </a:extLst>
          </p:cNvPr>
          <p:cNvSpPr>
            <a:spLocks noGrp="1"/>
          </p:cNvSpPr>
          <p:nvPr>
            <p:ph type="body" sz="quarter" idx="141" hasCustomPrompt="1"/>
          </p:nvPr>
        </p:nvSpPr>
        <p:spPr>
          <a:xfrm>
            <a:off x="4123267" y="7139742"/>
            <a:ext cx="6959600" cy="3812320"/>
          </a:xfrm>
          <a:prstGeom prst="rect">
            <a:avLst/>
          </a:prstGeom>
        </p:spPr>
        <p:txBody>
          <a:bodyPr lIns="0" tIns="0" rIns="0" bIns="0" anchor="t" anchorCtr="0">
            <a:normAutofit/>
          </a:bodyPr>
          <a:lstStyle>
            <a:lvl1pPr algn="l" defTabSz="1828377">
              <a:lnSpc>
                <a:spcPct val="150000"/>
              </a:lnSpc>
              <a:spcBef>
                <a:spcPts val="2000"/>
              </a:spcBef>
              <a:defRPr sz="2400" b="0" i="0" spc="0" baseline="0">
                <a:solidFill>
                  <a:schemeClr val="tx1">
                    <a:alpha val="80000"/>
                  </a:schemeClr>
                </a:solidFill>
                <a:latin typeface="Avenir LT Std 55 Roman" panose="020B0503020203020204" pitchFamily="34" charset="0"/>
                <a:ea typeface="Work Sans"/>
                <a:cs typeface="Work Sans"/>
                <a:sym typeface="Work Sans"/>
              </a:defRPr>
            </a:lvl1pPr>
          </a:lstStyle>
          <a:p>
            <a:r>
              <a:rPr lang="en-US"/>
              <a:t>Write body text here</a:t>
            </a:r>
          </a:p>
        </p:txBody>
      </p:sp>
      <p:sp>
        <p:nvSpPr>
          <p:cNvPr id="20" name="Shape 17">
            <a:extLst>
              <a:ext uri="{FF2B5EF4-FFF2-40B4-BE49-F238E27FC236}">
                <a16:creationId xmlns:a16="http://schemas.microsoft.com/office/drawing/2014/main" id="{4C5C5636-8B1F-2D4F-AC1D-FFF5CBA3BD6D}"/>
              </a:ext>
            </a:extLst>
          </p:cNvPr>
          <p:cNvSpPr>
            <a:spLocks noGrp="1"/>
          </p:cNvSpPr>
          <p:nvPr>
            <p:ph type="body" sz="quarter" idx="158" hasCustomPrompt="1"/>
          </p:nvPr>
        </p:nvSpPr>
        <p:spPr>
          <a:xfrm>
            <a:off x="4123267" y="2657446"/>
            <a:ext cx="6959600" cy="3921832"/>
          </a:xfrm>
          <a:prstGeom prst="rect">
            <a:avLst/>
          </a:prstGeom>
        </p:spPr>
        <p:txBody>
          <a:bodyPr wrap="square" lIns="0" tIns="0" rIns="0" bIns="0" anchor="b" anchorCtr="0">
            <a:normAutofit/>
          </a:bodyPr>
          <a:lstStyle>
            <a:lvl1pPr algn="l" defTabSz="1828377">
              <a:lnSpc>
                <a:spcPct val="100000"/>
              </a:lnSpc>
              <a:spcBef>
                <a:spcPts val="0"/>
              </a:spcBef>
              <a:defRPr sz="9600" b="0" i="0" spc="-200" baseline="0">
                <a:solidFill>
                  <a:schemeClr val="tx1"/>
                </a:solidFill>
                <a:latin typeface="Century Gothic Regular"/>
                <a:ea typeface="Work Sans"/>
                <a:cs typeface="Work Sans"/>
                <a:sym typeface="Work Sans"/>
              </a:defRPr>
            </a:lvl1pPr>
          </a:lstStyle>
          <a:p>
            <a:r>
              <a:rPr lang="nl-NL"/>
              <a:t>H2 Title here</a:t>
            </a:r>
          </a:p>
        </p:txBody>
      </p:sp>
      <p:sp>
        <p:nvSpPr>
          <p:cNvPr id="24" name="Текст 7">
            <a:extLst>
              <a:ext uri="{FF2B5EF4-FFF2-40B4-BE49-F238E27FC236}">
                <a16:creationId xmlns:a16="http://schemas.microsoft.com/office/drawing/2014/main" id="{9C42421B-13E0-1042-B698-07F0CDED6E71}"/>
              </a:ext>
            </a:extLst>
          </p:cNvPr>
          <p:cNvSpPr>
            <a:spLocks noGrp="1"/>
          </p:cNvSpPr>
          <p:nvPr>
            <p:ph type="body" sz="quarter" idx="159" hasCustomPrompt="1"/>
          </p:nvPr>
        </p:nvSpPr>
        <p:spPr>
          <a:xfrm>
            <a:off x="4136729" y="1625350"/>
            <a:ext cx="6946139" cy="660298"/>
          </a:xfrm>
        </p:spPr>
        <p:txBody>
          <a:bodyPr tIns="0" anchor="t">
            <a:noAutofit/>
          </a:bodyPr>
          <a:lstStyle>
            <a:lvl1pPr algn="l">
              <a:lnSpc>
                <a:spcPct val="150000"/>
              </a:lnSpc>
              <a:spcBef>
                <a:spcPts val="0"/>
              </a:spcBef>
              <a:defRPr lang="en-US" sz="2133"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Tree>
    <p:extLst>
      <p:ext uri="{BB962C8B-B14F-4D97-AF65-F5344CB8AC3E}">
        <p14:creationId xmlns:p14="http://schemas.microsoft.com/office/powerpoint/2010/main" val="34661432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anim calcmode="lin" valueType="num">
                                      <p:cBhvr>
                                        <p:cTn id="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anim calcmode="lin" valueType="num">
                                      <p:cBhvr>
                                        <p:cTn id="1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06_H2 Title &amp; Image">
    <p:spTree>
      <p:nvGrpSpPr>
        <p:cNvPr id="1" name=""/>
        <p:cNvGrpSpPr/>
        <p:nvPr/>
      </p:nvGrpSpPr>
      <p:grpSpPr>
        <a:xfrm>
          <a:off x="0" y="0"/>
          <a:ext cx="0" cy="0"/>
          <a:chOff x="0" y="0"/>
          <a:chExt cx="0" cy="0"/>
        </a:xfrm>
      </p:grpSpPr>
      <p:sp>
        <p:nvSpPr>
          <p:cNvPr id="16" name="Shape 613"/>
          <p:cNvSpPr>
            <a:spLocks noGrp="1"/>
          </p:cNvSpPr>
          <p:nvPr>
            <p:ph type="pic" sz="quarter" idx="53" hasCustomPrompt="1"/>
          </p:nvPr>
        </p:nvSpPr>
        <p:spPr>
          <a:xfrm>
            <a:off x="12212320" y="2"/>
            <a:ext cx="404584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5" name="Shape 613"/>
          <p:cNvSpPr>
            <a:spLocks noGrp="1"/>
          </p:cNvSpPr>
          <p:nvPr>
            <p:ph type="pic" sz="quarter" idx="52" hasCustomPrompt="1"/>
          </p:nvPr>
        </p:nvSpPr>
        <p:spPr>
          <a:xfrm>
            <a:off x="16258160" y="4"/>
            <a:ext cx="4045840" cy="11424968"/>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2" name="Shape 613"/>
          <p:cNvSpPr>
            <a:spLocks noGrp="1"/>
          </p:cNvSpPr>
          <p:nvPr>
            <p:ph type="pic" sz="quarter" idx="13" hasCustomPrompt="1"/>
          </p:nvPr>
        </p:nvSpPr>
        <p:spPr>
          <a:xfrm>
            <a:off x="20304000" y="2"/>
            <a:ext cx="408000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25" name="Shape 17"/>
          <p:cNvSpPr>
            <a:spLocks noGrp="1"/>
          </p:cNvSpPr>
          <p:nvPr>
            <p:ph type="body" sz="quarter" idx="142" hasCustomPrompt="1"/>
          </p:nvPr>
        </p:nvSpPr>
        <p:spPr>
          <a:xfrm>
            <a:off x="2032000" y="1817938"/>
            <a:ext cx="8107680" cy="9899930"/>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Tree>
    <p:extLst>
      <p:ext uri="{BB962C8B-B14F-4D97-AF65-F5344CB8AC3E}">
        <p14:creationId xmlns:p14="http://schemas.microsoft.com/office/powerpoint/2010/main" val="19261460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00" fill="hold"/>
                                        <p:tgtEl>
                                          <p:spTgt spid="16"/>
                                        </p:tgtEl>
                                        <p:attrNameLst>
                                          <p:attrName>ppt_x</p:attrName>
                                        </p:attrNameLst>
                                      </p:cBhvr>
                                      <p:tavLst>
                                        <p:tav tm="0">
                                          <p:val>
                                            <p:strVal val="1+#ppt_w/2"/>
                                          </p:val>
                                        </p:tav>
                                        <p:tav tm="100000">
                                          <p:val>
                                            <p:strVal val="#ppt_x"/>
                                          </p:val>
                                        </p:tav>
                                      </p:tavLst>
                                    </p:anim>
                                    <p:anim calcmode="lin" valueType="num">
                                      <p:cBhvr additive="base">
                                        <p:cTn id="8" dur="12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800" fill="hold"/>
                                        <p:tgtEl>
                                          <p:spTgt spid="12"/>
                                        </p:tgtEl>
                                        <p:attrNameLst>
                                          <p:attrName>ppt_x</p:attrName>
                                        </p:attrNameLst>
                                      </p:cBhvr>
                                      <p:tavLst>
                                        <p:tav tm="0">
                                          <p:val>
                                            <p:strVal val="1+#ppt_w/2"/>
                                          </p:val>
                                        </p:tav>
                                        <p:tav tm="100000">
                                          <p:val>
                                            <p:strVal val="#ppt_x"/>
                                          </p:val>
                                        </p:tav>
                                      </p:tavLst>
                                    </p:anim>
                                    <p:anim calcmode="lin" valueType="num">
                                      <p:cBhvr additive="base">
                                        <p:cTn id="16" dur="8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200"/>
                                  </p:stCondLst>
                                  <p:iterate type="wd">
                                    <p:tmPct val="5000"/>
                                  </p:iterate>
                                  <p:childTnLst>
                                    <p:set>
                                      <p:cBhvr>
                                        <p:cTn id="18" dur="1" fill="hold">
                                          <p:stCondLst>
                                            <p:cond delay="0"/>
                                          </p:stCondLst>
                                        </p:cTn>
                                        <p:tgtEl>
                                          <p:spTgt spid="25">
                                            <p:txEl>
                                              <p:pRg st="0" end="0"/>
                                            </p:txEl>
                                          </p:spTgt>
                                        </p:tgtEl>
                                        <p:attrNameLst>
                                          <p:attrName>style.visibility</p:attrName>
                                        </p:attrNameLst>
                                      </p:cBhvr>
                                      <p:to>
                                        <p:strVal val="visible"/>
                                      </p:to>
                                    </p:set>
                                    <p:anim calcmode="lin" valueType="num">
                                      <p:cBhvr additive="base">
                                        <p:cTn id="19"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2" grpId="0" animBg="1"/>
      <p:bldP spid="25" grpId="0" build="p">
        <p:tmplLst>
          <p:tmpl lvl="1">
            <p:tnLst>
              <p:par>
                <p:cTn presetID="2" presetClass="entr" presetSubtype="8" decel="50000" fill="hold" nodeType="withEffect">
                  <p:stCondLst>
                    <p:cond delay="200"/>
                  </p:stCondLst>
                  <p:iterate type="wd">
                    <p:tmPct val="5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028_Price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F4660D-DFF8-7F45-B20C-E673E6CF5A03}"/>
              </a:ext>
            </a:extLst>
          </p:cNvPr>
          <p:cNvSpPr/>
          <p:nvPr userDrawn="1"/>
        </p:nvSpPr>
        <p:spPr>
          <a:xfrm>
            <a:off x="2044930" y="1"/>
            <a:ext cx="22339069" cy="13716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95756437"/>
      </p:ext>
    </p:extLst>
  </p:cSld>
  <p:clrMapOvr>
    <a:masterClrMapping/>
  </p:clrMapOvr>
  <p:transition spd="med">
    <p:pull/>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002_Image &amp;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8609E1-3019-154D-A9BA-420C4782ED15}"/>
              </a:ext>
            </a:extLst>
          </p:cNvPr>
          <p:cNvSpPr/>
          <p:nvPr userDrawn="1"/>
        </p:nvSpPr>
        <p:spPr>
          <a:xfrm>
            <a:off x="0" y="0"/>
            <a:ext cx="4064000" cy="13716000"/>
          </a:xfrm>
          <a:prstGeom prst="rect">
            <a:avLst/>
          </a:prstGeom>
          <a:solidFill>
            <a:srgbClr val="0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p:cNvSpPr/>
          <p:nvPr userDrawn="1"/>
        </p:nvSpPr>
        <p:spPr>
          <a:xfrm>
            <a:off x="12192000" y="0"/>
            <a:ext cx="12192000" cy="13716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14" name="Shape 613"/>
          <p:cNvSpPr>
            <a:spLocks noGrp="1"/>
          </p:cNvSpPr>
          <p:nvPr>
            <p:ph type="pic" sz="quarter" idx="54" hasCustomPrompt="1"/>
          </p:nvPr>
        </p:nvSpPr>
        <p:spPr>
          <a:xfrm>
            <a:off x="8128000" y="0"/>
            <a:ext cx="4064000" cy="13716000"/>
          </a:xfrm>
          <a:prstGeom prst="rect">
            <a:avLst/>
          </a:prstGeom>
          <a:solidFill>
            <a:schemeClr val="tx1">
              <a:alpha val="10000"/>
            </a:schemeClr>
          </a:solidFill>
          <a:effectLst>
            <a:outerShdw blurRad="1016000" dist="1016000" dir="10800000" sx="80000" sy="80000" algn="r" rotWithShape="0">
              <a:prstClr val="black">
                <a:alpha val="20000"/>
              </a:prstClr>
            </a:outerShdw>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7" name="Shape 613"/>
          <p:cNvSpPr>
            <a:spLocks noGrp="1"/>
          </p:cNvSpPr>
          <p:nvPr>
            <p:ph type="pic" sz="quarter" idx="55" hasCustomPrompt="1"/>
          </p:nvPr>
        </p:nvSpPr>
        <p:spPr>
          <a:xfrm>
            <a:off x="4064000" y="0"/>
            <a:ext cx="4064000" cy="13716000"/>
          </a:xfrm>
          <a:prstGeom prst="rect">
            <a:avLst/>
          </a:prstGeom>
          <a:solidFill>
            <a:schemeClr val="tx1">
              <a:alpha val="10000"/>
            </a:schemeClr>
          </a:solidFill>
          <a:effectLst>
            <a:outerShdw blurRad="635000" dist="1016000" sx="80000" sy="80000" algn="r" rotWithShape="0">
              <a:prstClr val="black">
                <a:alpha val="20000"/>
              </a:prstClr>
            </a:outerShdw>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8" name="Текст 7"/>
          <p:cNvSpPr>
            <a:spLocks noGrp="1"/>
          </p:cNvSpPr>
          <p:nvPr>
            <p:ph type="body" sz="quarter" idx="139" hasCustomPrompt="1"/>
          </p:nvPr>
        </p:nvSpPr>
        <p:spPr>
          <a:xfrm>
            <a:off x="14224000" y="1115680"/>
            <a:ext cx="8128000" cy="11454720"/>
          </a:xfrm>
        </p:spPr>
        <p:txBody>
          <a:bodyPr tIns="0" anchor="ctr">
            <a:noAutofit/>
          </a:bodyPr>
          <a:lstStyle>
            <a:lvl1pPr algn="l">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pic>
        <p:nvPicPr>
          <p:cNvPr id="13" name="Graphic 12">
            <a:extLst>
              <a:ext uri="{FF2B5EF4-FFF2-40B4-BE49-F238E27FC236}">
                <a16:creationId xmlns:a16="http://schemas.microsoft.com/office/drawing/2014/main" id="{0C10ECEC-DC95-9543-B4B0-E6E3AEEAE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06347" y="1696958"/>
            <a:ext cx="4701989" cy="1588800"/>
          </a:xfrm>
          <a:prstGeom prst="rect">
            <a:avLst/>
          </a:prstGeom>
        </p:spPr>
      </p:pic>
      <p:sp>
        <p:nvSpPr>
          <p:cNvPr id="16" name="Rectangle 15">
            <a:extLst>
              <a:ext uri="{FF2B5EF4-FFF2-40B4-BE49-F238E27FC236}">
                <a16:creationId xmlns:a16="http://schemas.microsoft.com/office/drawing/2014/main" id="{9D1C1612-0053-8B4D-9B70-10474A7CB809}"/>
              </a:ext>
            </a:extLst>
          </p:cNvPr>
          <p:cNvSpPr/>
          <p:nvPr userDrawn="1"/>
        </p:nvSpPr>
        <p:spPr>
          <a:xfrm>
            <a:off x="-216" y="0"/>
            <a:ext cx="2030400" cy="13716000"/>
          </a:xfrm>
          <a:prstGeom prst="rect">
            <a:avLst/>
          </a:prstGeom>
          <a:solidFill>
            <a:srgbClr val="0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Picture 20">
            <a:extLst>
              <a:ext uri="{FF2B5EF4-FFF2-40B4-BE49-F238E27FC236}">
                <a16:creationId xmlns:a16="http://schemas.microsoft.com/office/drawing/2014/main" id="{C38E418F-BDA0-664A-827A-BDDF643F0D3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5" name="TextBox 14">
            <a:extLst>
              <a:ext uri="{FF2B5EF4-FFF2-40B4-BE49-F238E27FC236}">
                <a16:creationId xmlns:a16="http://schemas.microsoft.com/office/drawing/2014/main" id="{E7EB8C72-6D48-B44D-80E3-906BD16A852D}"/>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23" name="Shape 58">
            <a:extLst>
              <a:ext uri="{FF2B5EF4-FFF2-40B4-BE49-F238E27FC236}">
                <a16:creationId xmlns:a16="http://schemas.microsoft.com/office/drawing/2014/main" id="{757714C6-414D-E64F-AF43-B8D93238171B}"/>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24" name="TextBox 23">
            <a:extLst>
              <a:ext uri="{FF2B5EF4-FFF2-40B4-BE49-F238E27FC236}">
                <a16:creationId xmlns:a16="http://schemas.microsoft.com/office/drawing/2014/main" id="{688D0A2F-ED3B-2E42-9EB5-19211D1EA543}"/>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7250512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400" fill="hold"/>
                                        <p:tgtEl>
                                          <p:spTgt spid="14"/>
                                        </p:tgtEl>
                                        <p:attrNameLst>
                                          <p:attrName>ppt_x</p:attrName>
                                        </p:attrNameLst>
                                      </p:cBhvr>
                                      <p:tavLst>
                                        <p:tav tm="0">
                                          <p:val>
                                            <p:strVal val="1+#ppt_w/2"/>
                                          </p:val>
                                        </p:tav>
                                        <p:tav tm="100000">
                                          <p:val>
                                            <p:strVal val="#ppt_x"/>
                                          </p:val>
                                        </p:tav>
                                      </p:tavLst>
                                    </p:anim>
                                    <p:anim calcmode="lin" valueType="num">
                                      <p:cBhvr additive="base">
                                        <p:cTn id="8" dur="14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400" fill="hold"/>
                                        <p:tgtEl>
                                          <p:spTgt spid="17"/>
                                        </p:tgtEl>
                                        <p:attrNameLst>
                                          <p:attrName>ppt_x</p:attrName>
                                        </p:attrNameLst>
                                      </p:cBhvr>
                                      <p:tavLst>
                                        <p:tav tm="0">
                                          <p:val>
                                            <p:strVal val="1+#ppt_w/2"/>
                                          </p:val>
                                        </p:tav>
                                        <p:tav tm="100000">
                                          <p:val>
                                            <p:strVal val="#ppt_x"/>
                                          </p:val>
                                        </p:tav>
                                      </p:tavLst>
                                    </p:anim>
                                    <p:anim calcmode="lin" valueType="num">
                                      <p:cBhvr additive="base">
                                        <p:cTn id="12" dur="1400" fill="hold"/>
                                        <p:tgtEl>
                                          <p:spTgt spid="17"/>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500"/>
                                        <p:tgtEl>
                                          <p:spTgt spid="18">
                                            <p:txEl>
                                              <p:pRg st="0" end="0"/>
                                            </p:txEl>
                                          </p:spTgt>
                                        </p:tgtEl>
                                      </p:cBhvr>
                                    </p:animEffect>
                                    <p:anim calcmode="lin" valueType="num">
                                      <p:cBhvr>
                                        <p:cTn id="1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8">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P spid="18" grpId="0" build="p">
        <p:tmplLst>
          <p:tmpl lvl="1">
            <p:tnLst>
              <p:par>
                <p:cTn presetID="42"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68_Title &amp; Image">
    <p:spTree>
      <p:nvGrpSpPr>
        <p:cNvPr id="1" name=""/>
        <p:cNvGrpSpPr/>
        <p:nvPr/>
      </p:nvGrpSpPr>
      <p:grpSpPr>
        <a:xfrm>
          <a:off x="0" y="0"/>
          <a:ext cx="0" cy="0"/>
          <a:chOff x="0" y="0"/>
          <a:chExt cx="0" cy="0"/>
        </a:xfrm>
      </p:grpSpPr>
      <p:sp>
        <p:nvSpPr>
          <p:cNvPr id="18" name="Shape 613"/>
          <p:cNvSpPr>
            <a:spLocks noGrp="1"/>
          </p:cNvSpPr>
          <p:nvPr>
            <p:ph type="pic" sz="quarter" idx="55" hasCustomPrompt="1"/>
          </p:nvPr>
        </p:nvSpPr>
        <p:spPr>
          <a:xfrm>
            <a:off x="2070100" y="0"/>
            <a:ext cx="2231390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8" name="Shape 58">
            <a:extLst>
              <a:ext uri="{FF2B5EF4-FFF2-40B4-BE49-F238E27FC236}">
                <a16:creationId xmlns:a16="http://schemas.microsoft.com/office/drawing/2014/main" id="{D3B20185-1519-054D-A612-D9FD74DC507F}"/>
              </a:ext>
            </a:extLst>
          </p:cNvPr>
          <p:cNvSpPr>
            <a:spLocks noGrp="1"/>
          </p:cNvSpPr>
          <p:nvPr>
            <p:ph type="sldNum" sz="quarter" idx="2"/>
          </p:nvPr>
        </p:nvSpPr>
        <p:spPr>
          <a:xfrm>
            <a:off x="0" y="12783311"/>
            <a:ext cx="2032000" cy="932603"/>
          </a:xfrm>
          <a:prstGeom prst="rect">
            <a:avLst/>
          </a:prstGeom>
        </p:spPr>
        <p:txBody>
          <a:bodyPr anchor="t" anchorCtr="0"/>
          <a:lstStyle>
            <a:lvl1pPr algn="ctr">
              <a:defRPr sz="2000" b="0" i="0">
                <a:solidFill>
                  <a:srgbClr val="F79323"/>
                </a:solidFill>
                <a:latin typeface="Avenir LT Std 55 Roman" panose="020B0503020203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216713922"/>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04_Title &amp; Image">
    <p:spTree>
      <p:nvGrpSpPr>
        <p:cNvPr id="1" name=""/>
        <p:cNvGrpSpPr/>
        <p:nvPr/>
      </p:nvGrpSpPr>
      <p:grpSpPr>
        <a:xfrm>
          <a:off x="0" y="0"/>
          <a:ext cx="0" cy="0"/>
          <a:chOff x="0" y="0"/>
          <a:chExt cx="0" cy="0"/>
        </a:xfrm>
      </p:grpSpPr>
      <p:sp>
        <p:nvSpPr>
          <p:cNvPr id="20" name="Shape 613"/>
          <p:cNvSpPr>
            <a:spLocks noGrp="1"/>
          </p:cNvSpPr>
          <p:nvPr>
            <p:ph type="pic" sz="quarter" idx="55" hasCustomPrompt="1"/>
          </p:nvPr>
        </p:nvSpPr>
        <p:spPr>
          <a:xfrm>
            <a:off x="4064000" y="0"/>
            <a:ext cx="812800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Rectangle 18"/>
          <p:cNvSpPr/>
          <p:nvPr userDrawn="1"/>
        </p:nvSpPr>
        <p:spPr>
          <a:xfrm>
            <a:off x="12192000" y="0"/>
            <a:ext cx="121920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7" name="Text Placeholder 654"/>
          <p:cNvSpPr>
            <a:spLocks noGrp="1"/>
          </p:cNvSpPr>
          <p:nvPr>
            <p:ph type="body" sz="quarter" idx="167"/>
          </p:nvPr>
        </p:nvSpPr>
        <p:spPr>
          <a:xfrm>
            <a:off x="4064000" y="0"/>
            <a:ext cx="8128000" cy="13731646"/>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gradFill>
            <a:gsLst>
              <a:gs pos="0">
                <a:schemeClr val="tx2">
                  <a:lumMod val="20000"/>
                  <a:lumOff val="80000"/>
                </a:schemeClr>
              </a:gs>
              <a:gs pos="100000">
                <a:schemeClr val="tx2">
                  <a:lumMod val="20000"/>
                  <a:lumOff val="80000"/>
                  <a:alpha val="0"/>
                </a:schemeClr>
              </a:gs>
            </a:gsLst>
            <a:lin ang="0" scaled="0"/>
          </a:gradFill>
          <a:ln w="38100">
            <a:noFill/>
          </a:ln>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0" name="Shape 17"/>
          <p:cNvSpPr>
            <a:spLocks noGrp="1"/>
          </p:cNvSpPr>
          <p:nvPr>
            <p:ph type="body" sz="quarter" idx="142" hasCustomPrompt="1"/>
          </p:nvPr>
        </p:nvSpPr>
        <p:spPr>
          <a:xfrm>
            <a:off x="10160000" y="2261110"/>
            <a:ext cx="12192000" cy="9163861"/>
          </a:xfrm>
          <a:prstGeom prst="rect">
            <a:avLst/>
          </a:prstGeom>
        </p:spPr>
        <p:txBody>
          <a:bodyPr wrap="square" lIns="0" tIns="0" rIns="0" bIns="0" anchor="ctr" anchorCtr="0">
            <a:normAutofit/>
          </a:bodyPr>
          <a:lstStyle>
            <a:lvl1pPr algn="l"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Tree>
    <p:extLst>
      <p:ext uri="{BB962C8B-B14F-4D97-AF65-F5344CB8AC3E}">
        <p14:creationId xmlns:p14="http://schemas.microsoft.com/office/powerpoint/2010/main" val="5336840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20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200" fill="hold"/>
                                        <p:tgtEl>
                                          <p:spTgt spid="19"/>
                                        </p:tgtEl>
                                        <p:attrNameLst>
                                          <p:attrName>ppt_x</p:attrName>
                                        </p:attrNameLst>
                                      </p:cBhvr>
                                      <p:tavLst>
                                        <p:tav tm="0">
                                          <p:val>
                                            <p:strVal val="#ppt_x"/>
                                          </p:val>
                                        </p:tav>
                                        <p:tav tm="100000">
                                          <p:val>
                                            <p:strVal val="#ppt_x"/>
                                          </p:val>
                                        </p:tav>
                                      </p:tavLst>
                                    </p:anim>
                                    <p:anim calcmode="lin" valueType="num">
                                      <p:cBhvr additive="base">
                                        <p:cTn id="12" dur="12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build="p">
        <p:tmplLst>
          <p:tmpl lvl="1">
            <p:tnLst>
              <p:par>
                <p:cTn presetID="2" presetClass="entr" presetSubtype="4" decel="5000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0_SW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FACA-B9CD-6B42-A0DC-56F418D73E5B}"/>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2059200" y="0"/>
            <a:ext cx="22356000" cy="13716000"/>
          </a:xfrm>
          <a:prstGeom prst="rect">
            <a:avLst/>
          </a:prstGeom>
        </p:spPr>
      </p:pic>
      <p:sp>
        <p:nvSpPr>
          <p:cNvPr id="18" name="Text Placeholder 27">
            <a:extLst>
              <a:ext uri="{FF2B5EF4-FFF2-40B4-BE49-F238E27FC236}">
                <a16:creationId xmlns:a16="http://schemas.microsoft.com/office/drawing/2014/main" id="{5F1AD5D6-BFC0-AF4E-AEC7-1B40E8F6C3B7}"/>
              </a:ext>
            </a:extLst>
          </p:cNvPr>
          <p:cNvSpPr txBox="1">
            <a:spLocks/>
          </p:cNvSpPr>
          <p:nvPr userDrawn="1"/>
        </p:nvSpPr>
        <p:spPr>
          <a:xfrm>
            <a:off x="2059200" y="0"/>
            <a:ext cx="22327200" cy="13731646"/>
          </a:xfrm>
          <a:prstGeom prst="rect">
            <a:avLst/>
          </a:prstGeom>
          <a:solidFill>
            <a:srgbClr val="0C1D2C">
              <a:alpha val="40000"/>
            </a:srgbClr>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2" name="Rectangle 1"/>
          <p:cNvSpPr>
            <a:spLocks/>
          </p:cNvSpPr>
          <p:nvPr userDrawn="1"/>
        </p:nvSpPr>
        <p:spPr>
          <a:xfrm>
            <a:off x="17911618" y="2768601"/>
            <a:ext cx="4421909" cy="98018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66" name="Rectangle 165"/>
          <p:cNvSpPr>
            <a:spLocks/>
          </p:cNvSpPr>
          <p:nvPr userDrawn="1"/>
        </p:nvSpPr>
        <p:spPr>
          <a:xfrm>
            <a:off x="13294206" y="2768601"/>
            <a:ext cx="4421909" cy="98018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67" name="Rectangle 166"/>
          <p:cNvSpPr>
            <a:spLocks/>
          </p:cNvSpPr>
          <p:nvPr userDrawn="1"/>
        </p:nvSpPr>
        <p:spPr>
          <a:xfrm>
            <a:off x="8676794" y="2768599"/>
            <a:ext cx="4421909" cy="98018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168" name="Rectangle 167"/>
          <p:cNvSpPr>
            <a:spLocks/>
          </p:cNvSpPr>
          <p:nvPr userDrawn="1"/>
        </p:nvSpPr>
        <p:spPr>
          <a:xfrm>
            <a:off x="4095211" y="2768602"/>
            <a:ext cx="4421909" cy="98022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11" name="Shape 41"/>
          <p:cNvSpPr>
            <a:spLocks noGrp="1"/>
          </p:cNvSpPr>
          <p:nvPr userDrawn="1">
            <p:ph type="body" sz="quarter" idx="141" hasCustomPrompt="1"/>
          </p:nvPr>
        </p:nvSpPr>
        <p:spPr>
          <a:xfrm>
            <a:off x="8963891" y="6573615"/>
            <a:ext cx="3823854"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43" name="Shape 41"/>
          <p:cNvSpPr>
            <a:spLocks noGrp="1"/>
          </p:cNvSpPr>
          <p:nvPr userDrawn="1">
            <p:ph type="body" sz="quarter" idx="146" hasCustomPrompt="1"/>
          </p:nvPr>
        </p:nvSpPr>
        <p:spPr>
          <a:xfrm>
            <a:off x="4414033" y="6573615"/>
            <a:ext cx="3891101"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44" name="Shape 41"/>
          <p:cNvSpPr>
            <a:spLocks noGrp="1"/>
          </p:cNvSpPr>
          <p:nvPr userDrawn="1">
            <p:ph type="body" sz="quarter" idx="147" hasCustomPrompt="1"/>
          </p:nvPr>
        </p:nvSpPr>
        <p:spPr>
          <a:xfrm>
            <a:off x="18246435" y="6573615"/>
            <a:ext cx="392578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45" name="Shape 41"/>
          <p:cNvSpPr>
            <a:spLocks noGrp="1"/>
          </p:cNvSpPr>
          <p:nvPr userDrawn="1">
            <p:ph type="body" sz="quarter" idx="148" hasCustomPrompt="1"/>
          </p:nvPr>
        </p:nvSpPr>
        <p:spPr>
          <a:xfrm>
            <a:off x="13613479" y="6573615"/>
            <a:ext cx="3910016"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659" name="Текст 7"/>
          <p:cNvSpPr>
            <a:spLocks noGrp="1"/>
          </p:cNvSpPr>
          <p:nvPr userDrawn="1">
            <p:ph type="body" sz="quarter" idx="159" hasCustomPrompt="1"/>
          </p:nvPr>
        </p:nvSpPr>
        <p:spPr>
          <a:xfrm>
            <a:off x="4402956"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0" name="Текст 7"/>
          <p:cNvSpPr>
            <a:spLocks noGrp="1"/>
          </p:cNvSpPr>
          <p:nvPr userDrawn="1">
            <p:ph type="body" sz="quarter" idx="160" hasCustomPrompt="1"/>
          </p:nvPr>
        </p:nvSpPr>
        <p:spPr>
          <a:xfrm>
            <a:off x="8984539"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1" name="Текст 7"/>
          <p:cNvSpPr>
            <a:spLocks noGrp="1"/>
          </p:cNvSpPr>
          <p:nvPr userDrawn="1">
            <p:ph type="body" sz="quarter" idx="161" hasCustomPrompt="1"/>
          </p:nvPr>
        </p:nvSpPr>
        <p:spPr>
          <a:xfrm>
            <a:off x="13601951" y="3105047"/>
            <a:ext cx="3806418" cy="3199952"/>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2" name="Текст 7"/>
          <p:cNvSpPr>
            <a:spLocks noGrp="1"/>
          </p:cNvSpPr>
          <p:nvPr userDrawn="1">
            <p:ph type="body" sz="quarter" idx="162" hasCustomPrompt="1"/>
          </p:nvPr>
        </p:nvSpPr>
        <p:spPr>
          <a:xfrm>
            <a:off x="18219363" y="3112653"/>
            <a:ext cx="3806418" cy="321310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19" name="Shape 17">
            <a:extLst>
              <a:ext uri="{FF2B5EF4-FFF2-40B4-BE49-F238E27FC236}">
                <a16:creationId xmlns:a16="http://schemas.microsoft.com/office/drawing/2014/main" id="{7B81F0D3-F2C7-4743-AD19-366E0BDC2F6B}"/>
              </a:ext>
            </a:extLst>
          </p:cNvPr>
          <p:cNvSpPr>
            <a:spLocks noGrp="1"/>
          </p:cNvSpPr>
          <p:nvPr>
            <p:ph type="body" sz="quarter" idx="142" hasCustomPrompt="1"/>
          </p:nvPr>
        </p:nvSpPr>
        <p:spPr>
          <a:xfrm>
            <a:off x="4083108" y="1094835"/>
            <a:ext cx="14921864" cy="1462392"/>
          </a:xfrm>
          <a:prstGeom prst="rect">
            <a:avLst/>
          </a:prstGeom>
        </p:spPr>
        <p:txBody>
          <a:bodyPr wrap="square" lIns="0" tIns="0" rIns="0" bIns="0" anchor="t" anchorCtr="0">
            <a:normAutofit/>
          </a:bodyPr>
          <a:lstStyle>
            <a:lvl1pPr algn="l" defTabSz="1828377">
              <a:lnSpc>
                <a:spcPct val="100000"/>
              </a:lnSpc>
              <a:spcBef>
                <a:spcPts val="0"/>
              </a:spcBef>
              <a:defRPr sz="80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20" name="TextBox 19">
            <a:extLst>
              <a:ext uri="{FF2B5EF4-FFF2-40B4-BE49-F238E27FC236}">
                <a16:creationId xmlns:a16="http://schemas.microsoft.com/office/drawing/2014/main" id="{07A37E71-0F49-D647-8010-B5D6BBA642BD}"/>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154989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anim calcmode="lin" valueType="num">
                                      <p:cBhvr>
                                        <p:cTn id="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43">
                                            <p:txEl>
                                              <p:pRg st="0" end="0"/>
                                            </p:txEl>
                                          </p:spTgt>
                                        </p:tgtEl>
                                        <p:attrNameLst>
                                          <p:attrName>style.visibility</p:attrName>
                                        </p:attrNameLst>
                                      </p:cBhvr>
                                      <p:to>
                                        <p:strVal val="visible"/>
                                      </p:to>
                                    </p:set>
                                    <p:animEffect transition="in" filter="fade">
                                      <p:cBhvr>
                                        <p:cTn id="12" dur="500"/>
                                        <p:tgtEl>
                                          <p:spTgt spid="343">
                                            <p:txEl>
                                              <p:pRg st="0" end="0"/>
                                            </p:txEl>
                                          </p:spTgt>
                                        </p:tgtEl>
                                      </p:cBhvr>
                                    </p:animEffect>
                                    <p:anim calcmode="lin" valueType="num">
                                      <p:cBhvr>
                                        <p:cTn id="13" dur="500" fill="hold"/>
                                        <p:tgtEl>
                                          <p:spTgt spid="34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4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344">
                                            <p:txEl>
                                              <p:pRg st="0" end="0"/>
                                            </p:txEl>
                                          </p:spTgt>
                                        </p:tgtEl>
                                        <p:attrNameLst>
                                          <p:attrName>style.visibility</p:attrName>
                                        </p:attrNameLst>
                                      </p:cBhvr>
                                      <p:to>
                                        <p:strVal val="visible"/>
                                      </p:to>
                                    </p:set>
                                    <p:animEffect transition="in" filter="fade">
                                      <p:cBhvr>
                                        <p:cTn id="17" dur="500"/>
                                        <p:tgtEl>
                                          <p:spTgt spid="344">
                                            <p:txEl>
                                              <p:pRg st="0" end="0"/>
                                            </p:txEl>
                                          </p:spTgt>
                                        </p:tgtEl>
                                      </p:cBhvr>
                                    </p:animEffect>
                                    <p:anim calcmode="lin" valueType="num">
                                      <p:cBhvr>
                                        <p:cTn id="18" dur="500" fill="hold"/>
                                        <p:tgtEl>
                                          <p:spTgt spid="34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4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345">
                                            <p:txEl>
                                              <p:pRg st="0" end="0"/>
                                            </p:txEl>
                                          </p:spTgt>
                                        </p:tgtEl>
                                        <p:attrNameLst>
                                          <p:attrName>style.visibility</p:attrName>
                                        </p:attrNameLst>
                                      </p:cBhvr>
                                      <p:to>
                                        <p:strVal val="visible"/>
                                      </p:to>
                                    </p:set>
                                    <p:animEffect transition="in" filter="fade">
                                      <p:cBhvr>
                                        <p:cTn id="22" dur="500"/>
                                        <p:tgtEl>
                                          <p:spTgt spid="345">
                                            <p:txEl>
                                              <p:pRg st="0" end="0"/>
                                            </p:txEl>
                                          </p:spTgt>
                                        </p:tgtEl>
                                      </p:cBhvr>
                                    </p:animEffect>
                                    <p:anim calcmode="lin" valueType="num">
                                      <p:cBhvr>
                                        <p:cTn id="23" dur="500" fill="hold"/>
                                        <p:tgtEl>
                                          <p:spTgt spid="34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3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343" grpId="0" build="p">
        <p:tmplLst>
          <p:tmpl lvl="1">
            <p:tnLst>
              <p:par>
                <p:cTn presetID="42" presetClass="entr" presetSubtype="0" fill="hold" nodeType="withEffect">
                  <p:stCondLst>
                    <p:cond delay="200"/>
                  </p:stCondLst>
                  <p:childTnLst>
                    <p:set>
                      <p:cBhvr>
                        <p:cTn dur="1" fill="hold">
                          <p:stCondLst>
                            <p:cond delay="0"/>
                          </p:stCondLst>
                        </p:cTn>
                        <p:tgtEl>
                          <p:spTgt spid="343"/>
                        </p:tgtEl>
                        <p:attrNameLst>
                          <p:attrName>style.visibility</p:attrName>
                        </p:attrNameLst>
                      </p:cBhvr>
                      <p:to>
                        <p:strVal val="visible"/>
                      </p:to>
                    </p:set>
                    <p:animEffect transition="in" filter="fade">
                      <p:cBhvr>
                        <p:cTn dur="500"/>
                        <p:tgtEl>
                          <p:spTgt spid="343"/>
                        </p:tgtEl>
                      </p:cBhvr>
                    </p:animEffect>
                    <p:anim calcmode="lin" valueType="num">
                      <p:cBhvr>
                        <p:cTn dur="500" fill="hold"/>
                        <p:tgtEl>
                          <p:spTgt spid="343"/>
                        </p:tgtEl>
                        <p:attrNameLst>
                          <p:attrName>ppt_x</p:attrName>
                        </p:attrNameLst>
                      </p:cBhvr>
                      <p:tavLst>
                        <p:tav tm="0">
                          <p:val>
                            <p:strVal val="#ppt_x"/>
                          </p:val>
                        </p:tav>
                        <p:tav tm="100000">
                          <p:val>
                            <p:strVal val="#ppt_x"/>
                          </p:val>
                        </p:tav>
                      </p:tavLst>
                    </p:anim>
                    <p:anim calcmode="lin" valueType="num">
                      <p:cBhvr>
                        <p:cTn dur="500" fill="hold"/>
                        <p:tgtEl>
                          <p:spTgt spid="343"/>
                        </p:tgtEl>
                        <p:attrNameLst>
                          <p:attrName>ppt_y</p:attrName>
                        </p:attrNameLst>
                      </p:cBhvr>
                      <p:tavLst>
                        <p:tav tm="0">
                          <p:val>
                            <p:strVal val="#ppt_y+.1"/>
                          </p:val>
                        </p:tav>
                        <p:tav tm="100000">
                          <p:val>
                            <p:strVal val="#ppt_y"/>
                          </p:val>
                        </p:tav>
                      </p:tavLst>
                    </p:anim>
                  </p:childTnLst>
                </p:cTn>
              </p:par>
            </p:tnLst>
          </p:tmpl>
        </p:tmplLst>
      </p:bldP>
      <p:bldP spid="344" grpId="0" build="p">
        <p:tmplLst>
          <p:tmpl lvl="1">
            <p:tnLst>
              <p:par>
                <p:cTn presetID="42" presetClass="entr" presetSubtype="0" fill="hold" nodeType="withEffect">
                  <p:stCondLst>
                    <p:cond delay="200"/>
                  </p:stCondLst>
                  <p:childTnLst>
                    <p:set>
                      <p:cBhvr>
                        <p:cTn dur="1" fill="hold">
                          <p:stCondLst>
                            <p:cond delay="0"/>
                          </p:stCondLst>
                        </p:cTn>
                        <p:tgtEl>
                          <p:spTgt spid="344"/>
                        </p:tgtEl>
                        <p:attrNameLst>
                          <p:attrName>style.visibility</p:attrName>
                        </p:attrNameLst>
                      </p:cBhvr>
                      <p:to>
                        <p:strVal val="visible"/>
                      </p:to>
                    </p:set>
                    <p:animEffect transition="in" filter="fade">
                      <p:cBhvr>
                        <p:cTn dur="500"/>
                        <p:tgtEl>
                          <p:spTgt spid="344"/>
                        </p:tgtEl>
                      </p:cBhvr>
                    </p:animEffect>
                    <p:anim calcmode="lin" valueType="num">
                      <p:cBhvr>
                        <p:cTn dur="500" fill="hold"/>
                        <p:tgtEl>
                          <p:spTgt spid="344"/>
                        </p:tgtEl>
                        <p:attrNameLst>
                          <p:attrName>ppt_x</p:attrName>
                        </p:attrNameLst>
                      </p:cBhvr>
                      <p:tavLst>
                        <p:tav tm="0">
                          <p:val>
                            <p:strVal val="#ppt_x"/>
                          </p:val>
                        </p:tav>
                        <p:tav tm="100000">
                          <p:val>
                            <p:strVal val="#ppt_x"/>
                          </p:val>
                        </p:tav>
                      </p:tavLst>
                    </p:anim>
                    <p:anim calcmode="lin" valueType="num">
                      <p:cBhvr>
                        <p:cTn dur="500" fill="hold"/>
                        <p:tgtEl>
                          <p:spTgt spid="344"/>
                        </p:tgtEl>
                        <p:attrNameLst>
                          <p:attrName>ppt_y</p:attrName>
                        </p:attrNameLst>
                      </p:cBhvr>
                      <p:tavLst>
                        <p:tav tm="0">
                          <p:val>
                            <p:strVal val="#ppt_y+.1"/>
                          </p:val>
                        </p:tav>
                        <p:tav tm="100000">
                          <p:val>
                            <p:strVal val="#ppt_y"/>
                          </p:val>
                        </p:tav>
                      </p:tavLst>
                    </p:anim>
                  </p:childTnLst>
                </p:cTn>
              </p:par>
            </p:tnLst>
          </p:tmpl>
        </p:tmplLst>
      </p:bldP>
      <p:bldP spid="345" grpId="0" build="p">
        <p:tmplLst>
          <p:tmpl lvl="1">
            <p:tnLst>
              <p:par>
                <p:cTn presetID="42" presetClass="entr" presetSubtype="0" fill="hold" nodeType="withEffect">
                  <p:stCondLst>
                    <p:cond delay="200"/>
                  </p:stCondLst>
                  <p:childTnLst>
                    <p:set>
                      <p:cBhvr>
                        <p:cTn dur="1" fill="hold">
                          <p:stCondLst>
                            <p:cond delay="0"/>
                          </p:stCondLst>
                        </p:cTn>
                        <p:tgtEl>
                          <p:spTgt spid="345"/>
                        </p:tgtEl>
                        <p:attrNameLst>
                          <p:attrName>style.visibility</p:attrName>
                        </p:attrNameLst>
                      </p:cBhvr>
                      <p:to>
                        <p:strVal val="visible"/>
                      </p:to>
                    </p:set>
                    <p:animEffect transition="in" filter="fade">
                      <p:cBhvr>
                        <p:cTn dur="500"/>
                        <p:tgtEl>
                          <p:spTgt spid="345"/>
                        </p:tgtEl>
                      </p:cBhvr>
                    </p:animEffect>
                    <p:anim calcmode="lin" valueType="num">
                      <p:cBhvr>
                        <p:cTn dur="500" fill="hold"/>
                        <p:tgtEl>
                          <p:spTgt spid="345"/>
                        </p:tgtEl>
                        <p:attrNameLst>
                          <p:attrName>ppt_x</p:attrName>
                        </p:attrNameLst>
                      </p:cBhvr>
                      <p:tavLst>
                        <p:tav tm="0">
                          <p:val>
                            <p:strVal val="#ppt_x"/>
                          </p:val>
                        </p:tav>
                        <p:tav tm="100000">
                          <p:val>
                            <p:strVal val="#ppt_x"/>
                          </p:val>
                        </p:tav>
                      </p:tavLst>
                    </p:anim>
                    <p:anim calcmode="lin" valueType="num">
                      <p:cBhvr>
                        <p:cTn dur="500" fill="hold"/>
                        <p:tgtEl>
                          <p:spTgt spid="34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1_SW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FACA-B9CD-6B42-A0DC-56F418D73E5B}"/>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2059200" y="0"/>
            <a:ext cx="22310683" cy="13716000"/>
          </a:xfrm>
          <a:prstGeom prst="rect">
            <a:avLst/>
          </a:prstGeom>
        </p:spPr>
      </p:pic>
      <p:sp>
        <p:nvSpPr>
          <p:cNvPr id="18" name="Text Placeholder 27">
            <a:extLst>
              <a:ext uri="{FF2B5EF4-FFF2-40B4-BE49-F238E27FC236}">
                <a16:creationId xmlns:a16="http://schemas.microsoft.com/office/drawing/2014/main" id="{422BEB1E-AA71-7F4A-B9CC-865329EF1487}"/>
              </a:ext>
            </a:extLst>
          </p:cNvPr>
          <p:cNvSpPr txBox="1">
            <a:spLocks/>
          </p:cNvSpPr>
          <p:nvPr userDrawn="1"/>
        </p:nvSpPr>
        <p:spPr>
          <a:xfrm>
            <a:off x="2059200" y="465221"/>
            <a:ext cx="22327200" cy="13731646"/>
          </a:xfrm>
          <a:prstGeom prst="rect">
            <a:avLst/>
          </a:prstGeom>
          <a:solidFill>
            <a:srgbClr val="0C1D2C">
              <a:alpha val="40000"/>
            </a:srgbClr>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33" name="Rectangle 32">
            <a:extLst>
              <a:ext uri="{FF2B5EF4-FFF2-40B4-BE49-F238E27FC236}">
                <a16:creationId xmlns:a16="http://schemas.microsoft.com/office/drawing/2014/main" id="{5F340341-5D82-6C47-BED7-06424EDFCDDA}"/>
              </a:ext>
            </a:extLst>
          </p:cNvPr>
          <p:cNvSpPr>
            <a:spLocks/>
          </p:cNvSpPr>
          <p:nvPr userDrawn="1"/>
        </p:nvSpPr>
        <p:spPr>
          <a:xfrm>
            <a:off x="17911618" y="2768601"/>
            <a:ext cx="4421909" cy="98018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4" name="Rectangle 33">
            <a:extLst>
              <a:ext uri="{FF2B5EF4-FFF2-40B4-BE49-F238E27FC236}">
                <a16:creationId xmlns:a16="http://schemas.microsoft.com/office/drawing/2014/main" id="{4309D7AA-0F08-8840-903C-00660D1B7E7A}"/>
              </a:ext>
            </a:extLst>
          </p:cNvPr>
          <p:cNvSpPr>
            <a:spLocks/>
          </p:cNvSpPr>
          <p:nvPr userDrawn="1"/>
        </p:nvSpPr>
        <p:spPr>
          <a:xfrm>
            <a:off x="13294206" y="2768601"/>
            <a:ext cx="4421909" cy="98018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5" name="Rectangle 34">
            <a:extLst>
              <a:ext uri="{FF2B5EF4-FFF2-40B4-BE49-F238E27FC236}">
                <a16:creationId xmlns:a16="http://schemas.microsoft.com/office/drawing/2014/main" id="{7A2E84C5-F9FE-314F-B5EF-399BE52CABA2}"/>
              </a:ext>
            </a:extLst>
          </p:cNvPr>
          <p:cNvSpPr>
            <a:spLocks/>
          </p:cNvSpPr>
          <p:nvPr userDrawn="1"/>
        </p:nvSpPr>
        <p:spPr>
          <a:xfrm>
            <a:off x="8676794" y="2768599"/>
            <a:ext cx="4421909" cy="98018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36" name="Rectangle 35">
            <a:extLst>
              <a:ext uri="{FF2B5EF4-FFF2-40B4-BE49-F238E27FC236}">
                <a16:creationId xmlns:a16="http://schemas.microsoft.com/office/drawing/2014/main" id="{6BBEE32B-6F55-1C47-8FE8-D1D0BC401F2A}"/>
              </a:ext>
            </a:extLst>
          </p:cNvPr>
          <p:cNvSpPr>
            <a:spLocks/>
          </p:cNvSpPr>
          <p:nvPr userDrawn="1"/>
        </p:nvSpPr>
        <p:spPr>
          <a:xfrm>
            <a:off x="4095211" y="2768602"/>
            <a:ext cx="4421909" cy="98022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37" name="Shape 41">
            <a:extLst>
              <a:ext uri="{FF2B5EF4-FFF2-40B4-BE49-F238E27FC236}">
                <a16:creationId xmlns:a16="http://schemas.microsoft.com/office/drawing/2014/main" id="{045FA527-0E9D-6A43-BBBE-D99EC099154B}"/>
              </a:ext>
            </a:extLst>
          </p:cNvPr>
          <p:cNvSpPr>
            <a:spLocks noGrp="1"/>
          </p:cNvSpPr>
          <p:nvPr>
            <p:ph type="body" sz="quarter" idx="141" hasCustomPrompt="1"/>
          </p:nvPr>
        </p:nvSpPr>
        <p:spPr>
          <a:xfrm>
            <a:off x="8963891" y="6573615"/>
            <a:ext cx="3823854"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8" name="Shape 41">
            <a:extLst>
              <a:ext uri="{FF2B5EF4-FFF2-40B4-BE49-F238E27FC236}">
                <a16:creationId xmlns:a16="http://schemas.microsoft.com/office/drawing/2014/main" id="{95F646E6-E304-3748-8101-C2C8876B1A1D}"/>
              </a:ext>
            </a:extLst>
          </p:cNvPr>
          <p:cNvSpPr>
            <a:spLocks noGrp="1"/>
          </p:cNvSpPr>
          <p:nvPr>
            <p:ph type="body" sz="quarter" idx="146" hasCustomPrompt="1"/>
          </p:nvPr>
        </p:nvSpPr>
        <p:spPr>
          <a:xfrm>
            <a:off x="4414033" y="6573615"/>
            <a:ext cx="3891101"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9" name="Shape 41">
            <a:extLst>
              <a:ext uri="{FF2B5EF4-FFF2-40B4-BE49-F238E27FC236}">
                <a16:creationId xmlns:a16="http://schemas.microsoft.com/office/drawing/2014/main" id="{48ADF818-E9D3-8A4C-8D2C-46C59E24EBD0}"/>
              </a:ext>
            </a:extLst>
          </p:cNvPr>
          <p:cNvSpPr>
            <a:spLocks noGrp="1"/>
          </p:cNvSpPr>
          <p:nvPr>
            <p:ph type="body" sz="quarter" idx="147" hasCustomPrompt="1"/>
          </p:nvPr>
        </p:nvSpPr>
        <p:spPr>
          <a:xfrm>
            <a:off x="18246435" y="6573615"/>
            <a:ext cx="392578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40" name="Shape 41">
            <a:extLst>
              <a:ext uri="{FF2B5EF4-FFF2-40B4-BE49-F238E27FC236}">
                <a16:creationId xmlns:a16="http://schemas.microsoft.com/office/drawing/2014/main" id="{665A602C-5406-DC44-B588-A24CF36D3D11}"/>
              </a:ext>
            </a:extLst>
          </p:cNvPr>
          <p:cNvSpPr>
            <a:spLocks noGrp="1"/>
          </p:cNvSpPr>
          <p:nvPr>
            <p:ph type="body" sz="quarter" idx="148" hasCustomPrompt="1"/>
          </p:nvPr>
        </p:nvSpPr>
        <p:spPr>
          <a:xfrm>
            <a:off x="13613479" y="6573615"/>
            <a:ext cx="3910016"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41" name="Текст 7">
            <a:extLst>
              <a:ext uri="{FF2B5EF4-FFF2-40B4-BE49-F238E27FC236}">
                <a16:creationId xmlns:a16="http://schemas.microsoft.com/office/drawing/2014/main" id="{3BB24A24-1BCF-D04B-82B1-2EB50C907024}"/>
              </a:ext>
            </a:extLst>
          </p:cNvPr>
          <p:cNvSpPr>
            <a:spLocks noGrp="1"/>
          </p:cNvSpPr>
          <p:nvPr>
            <p:ph type="body" sz="quarter" idx="159" hasCustomPrompt="1"/>
          </p:nvPr>
        </p:nvSpPr>
        <p:spPr>
          <a:xfrm>
            <a:off x="4402956"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2" name="Текст 7">
            <a:extLst>
              <a:ext uri="{FF2B5EF4-FFF2-40B4-BE49-F238E27FC236}">
                <a16:creationId xmlns:a16="http://schemas.microsoft.com/office/drawing/2014/main" id="{BC2D651A-F8D9-5744-BDFF-867B7AD5FDD8}"/>
              </a:ext>
            </a:extLst>
          </p:cNvPr>
          <p:cNvSpPr>
            <a:spLocks noGrp="1"/>
          </p:cNvSpPr>
          <p:nvPr>
            <p:ph type="body" sz="quarter" idx="160" hasCustomPrompt="1"/>
          </p:nvPr>
        </p:nvSpPr>
        <p:spPr>
          <a:xfrm>
            <a:off x="8984539"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3" name="Текст 7">
            <a:extLst>
              <a:ext uri="{FF2B5EF4-FFF2-40B4-BE49-F238E27FC236}">
                <a16:creationId xmlns:a16="http://schemas.microsoft.com/office/drawing/2014/main" id="{2AE29AA3-D38F-C446-BF9C-2505C3B2A04F}"/>
              </a:ext>
            </a:extLst>
          </p:cNvPr>
          <p:cNvSpPr>
            <a:spLocks noGrp="1"/>
          </p:cNvSpPr>
          <p:nvPr>
            <p:ph type="body" sz="quarter" idx="161" hasCustomPrompt="1"/>
          </p:nvPr>
        </p:nvSpPr>
        <p:spPr>
          <a:xfrm>
            <a:off x="13601951" y="3105047"/>
            <a:ext cx="3806418" cy="3199952"/>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4" name="Текст 7">
            <a:extLst>
              <a:ext uri="{FF2B5EF4-FFF2-40B4-BE49-F238E27FC236}">
                <a16:creationId xmlns:a16="http://schemas.microsoft.com/office/drawing/2014/main" id="{A6474086-3B19-F344-8296-876C36B79C35}"/>
              </a:ext>
            </a:extLst>
          </p:cNvPr>
          <p:cNvSpPr>
            <a:spLocks noGrp="1"/>
          </p:cNvSpPr>
          <p:nvPr>
            <p:ph type="body" sz="quarter" idx="162" hasCustomPrompt="1"/>
          </p:nvPr>
        </p:nvSpPr>
        <p:spPr>
          <a:xfrm>
            <a:off x="18219363" y="3112653"/>
            <a:ext cx="3806418" cy="321310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6" name="Shape 17">
            <a:extLst>
              <a:ext uri="{FF2B5EF4-FFF2-40B4-BE49-F238E27FC236}">
                <a16:creationId xmlns:a16="http://schemas.microsoft.com/office/drawing/2014/main" id="{6A9EA6BA-1501-CA45-B13F-3A0C3DE7759A}"/>
              </a:ext>
            </a:extLst>
          </p:cNvPr>
          <p:cNvSpPr>
            <a:spLocks noGrp="1"/>
          </p:cNvSpPr>
          <p:nvPr>
            <p:ph type="body" sz="quarter" idx="142" hasCustomPrompt="1"/>
          </p:nvPr>
        </p:nvSpPr>
        <p:spPr>
          <a:xfrm>
            <a:off x="4083108" y="1094835"/>
            <a:ext cx="18278128" cy="1462392"/>
          </a:xfrm>
          <a:prstGeom prst="rect">
            <a:avLst/>
          </a:prstGeom>
        </p:spPr>
        <p:txBody>
          <a:bodyPr wrap="square" lIns="0" tIns="0" rIns="0" bIns="0" anchor="t" anchorCtr="0">
            <a:normAutofit/>
          </a:bodyPr>
          <a:lstStyle>
            <a:lvl1pPr algn="l" defTabSz="1828377">
              <a:lnSpc>
                <a:spcPct val="100000"/>
              </a:lnSpc>
              <a:spcBef>
                <a:spcPts val="0"/>
              </a:spcBef>
              <a:defRPr sz="80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19" name="TextBox 18">
            <a:extLst>
              <a:ext uri="{FF2B5EF4-FFF2-40B4-BE49-F238E27FC236}">
                <a16:creationId xmlns:a16="http://schemas.microsoft.com/office/drawing/2014/main" id="{1B297CC9-CDCD-B14F-AAE4-95F742A64342}"/>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704933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anim calcmode="lin" valueType="num">
                                      <p:cBhvr>
                                        <p:cTn id="8"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anim calcmode="lin" valueType="num">
                                      <p:cBhvr>
                                        <p:cTn id="1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anim calcmode="lin" valueType="num">
                                      <p:cBhvr>
                                        <p:cTn id="18"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9">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40">
                                            <p:txEl>
                                              <p:pRg st="0" end="0"/>
                                            </p:txEl>
                                          </p:spTgt>
                                        </p:tgtEl>
                                        <p:attrNameLst>
                                          <p:attrName>style.visibility</p:attrName>
                                        </p:attrNameLst>
                                      </p:cBhvr>
                                      <p:to>
                                        <p:strVal val="visible"/>
                                      </p:to>
                                    </p:set>
                                    <p:animEffect transition="in" filter="fade">
                                      <p:cBhvr>
                                        <p:cTn id="22" dur="500"/>
                                        <p:tgtEl>
                                          <p:spTgt spid="40">
                                            <p:txEl>
                                              <p:pRg st="0" end="0"/>
                                            </p:txEl>
                                          </p:spTgt>
                                        </p:tgtEl>
                                      </p:cBhvr>
                                    </p:animEffect>
                                    <p:anim calcmode="lin" valueType="num">
                                      <p:cBhvr>
                                        <p:cTn id="23"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anim calcmode="lin" valueType="num">
                      <p:cBhvr>
                        <p:cTn dur="500" fill="hold"/>
                        <p:tgtEl>
                          <p:spTgt spid="37"/>
                        </p:tgtEl>
                        <p:attrNameLst>
                          <p:attrName>ppt_x</p:attrName>
                        </p:attrNameLst>
                      </p:cBhvr>
                      <p:tavLst>
                        <p:tav tm="0">
                          <p:val>
                            <p:strVal val="#ppt_x"/>
                          </p:val>
                        </p:tav>
                        <p:tav tm="100000">
                          <p:val>
                            <p:strVal val="#ppt_x"/>
                          </p:val>
                        </p:tav>
                      </p:tavLst>
                    </p:anim>
                    <p:anim calcmode="lin" valueType="num">
                      <p:cBhvr>
                        <p:cTn dur="5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42" presetClass="entr" presetSubtype="0" fill="hold" nodeType="withEffect">
                  <p:stCondLst>
                    <p:cond delay="2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anim calcmode="lin" valueType="num">
                      <p:cBhvr>
                        <p:cTn dur="500" fill="hold"/>
                        <p:tgtEl>
                          <p:spTgt spid="39"/>
                        </p:tgtEl>
                        <p:attrNameLst>
                          <p:attrName>ppt_x</p:attrName>
                        </p:attrNameLst>
                      </p:cBhvr>
                      <p:tavLst>
                        <p:tav tm="0">
                          <p:val>
                            <p:strVal val="#ppt_x"/>
                          </p:val>
                        </p:tav>
                        <p:tav tm="100000">
                          <p:val>
                            <p:strVal val="#ppt_x"/>
                          </p:val>
                        </p:tav>
                      </p:tavLst>
                    </p:anim>
                    <p:anim calcmode="lin" valueType="num">
                      <p:cBhvr>
                        <p:cTn dur="500" fill="hold"/>
                        <p:tgtEl>
                          <p:spTgt spid="39"/>
                        </p:tgtEl>
                        <p:attrNameLst>
                          <p:attrName>ppt_y</p:attrName>
                        </p:attrNameLst>
                      </p:cBhvr>
                      <p:tavLst>
                        <p:tav tm="0">
                          <p:val>
                            <p:strVal val="#ppt_y+.1"/>
                          </p:val>
                        </p:tav>
                        <p:tav tm="100000">
                          <p:val>
                            <p:strVal val="#ppt_y"/>
                          </p:val>
                        </p:tav>
                      </p:tavLst>
                    </p:anim>
                  </p:childTnLst>
                </p:cTn>
              </p:par>
            </p:tnLst>
          </p:tmpl>
        </p:tmplLst>
      </p:bldP>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anim calcmode="lin" valueType="num">
                      <p:cBhvr>
                        <p:cTn dur="500" fill="hold"/>
                        <p:tgtEl>
                          <p:spTgt spid="40"/>
                        </p:tgtEl>
                        <p:attrNameLst>
                          <p:attrName>ppt_x</p:attrName>
                        </p:attrNameLst>
                      </p:cBhvr>
                      <p:tavLst>
                        <p:tav tm="0">
                          <p:val>
                            <p:strVal val="#ppt_x"/>
                          </p:val>
                        </p:tav>
                        <p:tav tm="100000">
                          <p:val>
                            <p:strVal val="#ppt_x"/>
                          </p:val>
                        </p:tav>
                      </p:tavLst>
                    </p:anim>
                    <p:anim calcmode="lin" valueType="num">
                      <p:cBhvr>
                        <p:cTn dur="500" fill="hold"/>
                        <p:tgtEl>
                          <p:spTgt spid="4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50_List &amp; Image">
    <p:spTree>
      <p:nvGrpSpPr>
        <p:cNvPr id="1" name=""/>
        <p:cNvGrpSpPr/>
        <p:nvPr/>
      </p:nvGrpSpPr>
      <p:grpSpPr>
        <a:xfrm>
          <a:off x="0" y="0"/>
          <a:ext cx="0" cy="0"/>
          <a:chOff x="0" y="0"/>
          <a:chExt cx="0" cy="0"/>
        </a:xfrm>
      </p:grpSpPr>
      <p:sp>
        <p:nvSpPr>
          <p:cNvPr id="15" name="Shape 613">
            <a:extLst>
              <a:ext uri="{FF2B5EF4-FFF2-40B4-BE49-F238E27FC236}">
                <a16:creationId xmlns:a16="http://schemas.microsoft.com/office/drawing/2014/main" id="{D6E70416-AC33-E14E-ADDC-8B06DD26B6F2}"/>
              </a:ext>
            </a:extLst>
          </p:cNvPr>
          <p:cNvSpPr>
            <a:spLocks noGrp="1"/>
          </p:cNvSpPr>
          <p:nvPr>
            <p:ph type="pic" sz="quarter" idx="55" hasCustomPrompt="1"/>
          </p:nvPr>
        </p:nvSpPr>
        <p:spPr>
          <a:xfrm>
            <a:off x="12259733" y="1124654"/>
            <a:ext cx="6060301" cy="5689316"/>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6" name="Shape 613">
            <a:extLst>
              <a:ext uri="{FF2B5EF4-FFF2-40B4-BE49-F238E27FC236}">
                <a16:creationId xmlns:a16="http://schemas.microsoft.com/office/drawing/2014/main" id="{BE04F44C-EDE8-D64C-823E-EA16C6F12988}"/>
              </a:ext>
            </a:extLst>
          </p:cNvPr>
          <p:cNvSpPr>
            <a:spLocks noGrp="1"/>
          </p:cNvSpPr>
          <p:nvPr>
            <p:ph type="pic" sz="quarter" idx="152" hasCustomPrompt="1"/>
          </p:nvPr>
        </p:nvSpPr>
        <p:spPr>
          <a:xfrm>
            <a:off x="18368415" y="1124654"/>
            <a:ext cx="4064001" cy="5698377"/>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7" name="Shape 613">
            <a:extLst>
              <a:ext uri="{FF2B5EF4-FFF2-40B4-BE49-F238E27FC236}">
                <a16:creationId xmlns:a16="http://schemas.microsoft.com/office/drawing/2014/main" id="{EE090ECE-D808-564F-818D-C594F26AA2E5}"/>
              </a:ext>
            </a:extLst>
          </p:cNvPr>
          <p:cNvSpPr>
            <a:spLocks noGrp="1"/>
          </p:cNvSpPr>
          <p:nvPr>
            <p:ph type="pic" sz="quarter" idx="153" hasCustomPrompt="1"/>
          </p:nvPr>
        </p:nvSpPr>
        <p:spPr>
          <a:xfrm>
            <a:off x="16336415" y="6860866"/>
            <a:ext cx="6096002" cy="5709452"/>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8" name="Shape 613">
            <a:extLst>
              <a:ext uri="{FF2B5EF4-FFF2-40B4-BE49-F238E27FC236}">
                <a16:creationId xmlns:a16="http://schemas.microsoft.com/office/drawing/2014/main" id="{BD13AE47-6586-A842-9147-6E508ABB2298}"/>
              </a:ext>
            </a:extLst>
          </p:cNvPr>
          <p:cNvSpPr>
            <a:spLocks noGrp="1"/>
          </p:cNvSpPr>
          <p:nvPr>
            <p:ph type="pic" sz="quarter" idx="154" hasCustomPrompt="1"/>
          </p:nvPr>
        </p:nvSpPr>
        <p:spPr>
          <a:xfrm>
            <a:off x="12259733" y="6869672"/>
            <a:ext cx="4030132" cy="5700646"/>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Shape 41">
            <a:extLst>
              <a:ext uri="{FF2B5EF4-FFF2-40B4-BE49-F238E27FC236}">
                <a16:creationId xmlns:a16="http://schemas.microsoft.com/office/drawing/2014/main" id="{1237C02E-9B11-B145-B4B2-143B6F53A96A}"/>
              </a:ext>
            </a:extLst>
          </p:cNvPr>
          <p:cNvSpPr>
            <a:spLocks noGrp="1"/>
          </p:cNvSpPr>
          <p:nvPr>
            <p:ph type="body" sz="quarter" idx="141" hasCustomPrompt="1"/>
          </p:nvPr>
        </p:nvSpPr>
        <p:spPr>
          <a:xfrm>
            <a:off x="4123267" y="7139742"/>
            <a:ext cx="6959600" cy="3812320"/>
          </a:xfrm>
          <a:prstGeom prst="rect">
            <a:avLst/>
          </a:prstGeom>
        </p:spPr>
        <p:txBody>
          <a:bodyPr lIns="0" tIns="0" rIns="0" bIns="0" anchor="t" anchorCtr="0">
            <a:normAutofit/>
          </a:bodyPr>
          <a:lstStyle>
            <a:lvl1pPr algn="l" defTabSz="1828377">
              <a:lnSpc>
                <a:spcPct val="150000"/>
              </a:lnSpc>
              <a:spcBef>
                <a:spcPts val="2000"/>
              </a:spcBef>
              <a:defRPr sz="2400" b="0" i="0" spc="0" baseline="0">
                <a:solidFill>
                  <a:schemeClr val="tx1">
                    <a:alpha val="80000"/>
                  </a:schemeClr>
                </a:solidFill>
                <a:latin typeface="Avenir LT Std 55 Roman" panose="020B0503020203020204" pitchFamily="34" charset="0"/>
                <a:ea typeface="Work Sans Regular Roman"/>
                <a:cs typeface="Work Sans Regular Roman"/>
                <a:sym typeface="Work Sans"/>
              </a:defRPr>
            </a:lvl1pPr>
          </a:lstStyle>
          <a:p>
            <a:r>
              <a:rPr lang="en-US"/>
              <a:t>Write body text here</a:t>
            </a:r>
          </a:p>
        </p:txBody>
      </p:sp>
      <p:sp>
        <p:nvSpPr>
          <p:cNvPr id="20" name="Shape 17">
            <a:extLst>
              <a:ext uri="{FF2B5EF4-FFF2-40B4-BE49-F238E27FC236}">
                <a16:creationId xmlns:a16="http://schemas.microsoft.com/office/drawing/2014/main" id="{4C5C5636-8B1F-2D4F-AC1D-FFF5CBA3BD6D}"/>
              </a:ext>
            </a:extLst>
          </p:cNvPr>
          <p:cNvSpPr>
            <a:spLocks noGrp="1"/>
          </p:cNvSpPr>
          <p:nvPr>
            <p:ph type="body" sz="quarter" idx="158" hasCustomPrompt="1"/>
          </p:nvPr>
        </p:nvSpPr>
        <p:spPr>
          <a:xfrm>
            <a:off x="4123267" y="2657446"/>
            <a:ext cx="6959600" cy="3921832"/>
          </a:xfrm>
          <a:prstGeom prst="rect">
            <a:avLst/>
          </a:prstGeom>
        </p:spPr>
        <p:txBody>
          <a:bodyPr wrap="square" lIns="0" tIns="0" rIns="0" bIns="0" anchor="b" anchorCtr="0">
            <a:normAutofit/>
          </a:bodyPr>
          <a:lstStyle>
            <a:lvl1pPr algn="l"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
        <p:nvSpPr>
          <p:cNvPr id="24" name="Текст 7">
            <a:extLst>
              <a:ext uri="{FF2B5EF4-FFF2-40B4-BE49-F238E27FC236}">
                <a16:creationId xmlns:a16="http://schemas.microsoft.com/office/drawing/2014/main" id="{9C42421B-13E0-1042-B698-07F0CDED6E71}"/>
              </a:ext>
            </a:extLst>
          </p:cNvPr>
          <p:cNvSpPr>
            <a:spLocks noGrp="1"/>
          </p:cNvSpPr>
          <p:nvPr>
            <p:ph type="body" sz="quarter" idx="159" hasCustomPrompt="1"/>
          </p:nvPr>
        </p:nvSpPr>
        <p:spPr>
          <a:xfrm>
            <a:off x="4136729" y="1625350"/>
            <a:ext cx="6946139" cy="660298"/>
          </a:xfrm>
        </p:spPr>
        <p:txBody>
          <a:bodyPr tIns="0" anchor="t">
            <a:noAutofit/>
          </a:bodyPr>
          <a:lstStyle>
            <a:lvl1pPr algn="l">
              <a:lnSpc>
                <a:spcPct val="150000"/>
              </a:lnSpc>
              <a:spcBef>
                <a:spcPts val="0"/>
              </a:spcBef>
              <a:defRPr lang="en-US" sz="2133"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Tree>
    <p:extLst>
      <p:ext uri="{BB962C8B-B14F-4D97-AF65-F5344CB8AC3E}">
        <p14:creationId xmlns:p14="http://schemas.microsoft.com/office/powerpoint/2010/main" val="40352250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anim calcmode="lin" valueType="num">
                                      <p:cBhvr>
                                        <p:cTn id="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anim calcmode="lin" valueType="num">
                                      <p:cBhvr>
                                        <p:cTn id="1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28_Price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F4660D-DFF8-7F45-B20C-E673E6CF5A03}"/>
              </a:ext>
            </a:extLst>
          </p:cNvPr>
          <p:cNvSpPr/>
          <p:nvPr userDrawn="1"/>
        </p:nvSpPr>
        <p:spPr>
          <a:xfrm>
            <a:off x="2044930" y="1"/>
            <a:ext cx="22339069" cy="13716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82004373"/>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002_Image &amp;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8609E1-3019-154D-A9BA-420C4782ED15}"/>
              </a:ext>
            </a:extLst>
          </p:cNvPr>
          <p:cNvSpPr/>
          <p:nvPr userDrawn="1"/>
        </p:nvSpPr>
        <p:spPr>
          <a:xfrm>
            <a:off x="0" y="0"/>
            <a:ext cx="4064000" cy="13716000"/>
          </a:xfrm>
          <a:prstGeom prst="rect">
            <a:avLst/>
          </a:prstGeom>
          <a:solidFill>
            <a:srgbClr val="0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p:cNvSpPr/>
          <p:nvPr userDrawn="1"/>
        </p:nvSpPr>
        <p:spPr>
          <a:xfrm>
            <a:off x="12192000" y="0"/>
            <a:ext cx="12192000" cy="13716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14" name="Shape 613"/>
          <p:cNvSpPr>
            <a:spLocks noGrp="1"/>
          </p:cNvSpPr>
          <p:nvPr>
            <p:ph type="pic" sz="quarter" idx="54" hasCustomPrompt="1"/>
          </p:nvPr>
        </p:nvSpPr>
        <p:spPr>
          <a:xfrm>
            <a:off x="8128000" y="0"/>
            <a:ext cx="4064000" cy="13716000"/>
          </a:xfrm>
          <a:prstGeom prst="rect">
            <a:avLst/>
          </a:prstGeom>
          <a:solidFill>
            <a:schemeClr val="tx1">
              <a:alpha val="10000"/>
            </a:schemeClr>
          </a:solidFill>
          <a:effectLst>
            <a:outerShdw blurRad="1016000" dist="1016000" dir="10800000" sx="80000" sy="80000" algn="r" rotWithShape="0">
              <a:prstClr val="black">
                <a:alpha val="20000"/>
              </a:prstClr>
            </a:outerShdw>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7" name="Shape 613"/>
          <p:cNvSpPr>
            <a:spLocks noGrp="1"/>
          </p:cNvSpPr>
          <p:nvPr>
            <p:ph type="pic" sz="quarter" idx="55" hasCustomPrompt="1"/>
          </p:nvPr>
        </p:nvSpPr>
        <p:spPr>
          <a:xfrm>
            <a:off x="4064000" y="0"/>
            <a:ext cx="4064000" cy="13716000"/>
          </a:xfrm>
          <a:prstGeom prst="rect">
            <a:avLst/>
          </a:prstGeom>
          <a:solidFill>
            <a:schemeClr val="tx1">
              <a:alpha val="10000"/>
            </a:schemeClr>
          </a:solidFill>
          <a:effectLst>
            <a:outerShdw blurRad="635000" dist="1016000" sx="80000" sy="80000" algn="r" rotWithShape="0">
              <a:prstClr val="black">
                <a:alpha val="20000"/>
              </a:prstClr>
            </a:outerShdw>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8" name="Текст 7"/>
          <p:cNvSpPr>
            <a:spLocks noGrp="1"/>
          </p:cNvSpPr>
          <p:nvPr>
            <p:ph type="body" sz="quarter" idx="139" hasCustomPrompt="1"/>
          </p:nvPr>
        </p:nvSpPr>
        <p:spPr>
          <a:xfrm>
            <a:off x="14224000" y="1115680"/>
            <a:ext cx="8128000" cy="11454720"/>
          </a:xfrm>
        </p:spPr>
        <p:txBody>
          <a:bodyPr tIns="0" anchor="ctr">
            <a:noAutofit/>
          </a:bodyPr>
          <a:lstStyle>
            <a:lvl1pPr algn="l">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pic>
        <p:nvPicPr>
          <p:cNvPr id="13" name="Graphic 12">
            <a:extLst>
              <a:ext uri="{FF2B5EF4-FFF2-40B4-BE49-F238E27FC236}">
                <a16:creationId xmlns:a16="http://schemas.microsoft.com/office/drawing/2014/main" id="{0C10ECEC-DC95-9543-B4B0-E6E3AEEAE1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7650011" y="1696252"/>
            <a:ext cx="4701989" cy="1452188"/>
          </a:xfrm>
          <a:prstGeom prst="rect">
            <a:avLst/>
          </a:prstGeom>
        </p:spPr>
      </p:pic>
      <p:sp>
        <p:nvSpPr>
          <p:cNvPr id="16" name="Rectangle 15">
            <a:extLst>
              <a:ext uri="{FF2B5EF4-FFF2-40B4-BE49-F238E27FC236}">
                <a16:creationId xmlns:a16="http://schemas.microsoft.com/office/drawing/2014/main" id="{9D1C1612-0053-8B4D-9B70-10474A7CB809}"/>
              </a:ext>
            </a:extLst>
          </p:cNvPr>
          <p:cNvSpPr/>
          <p:nvPr userDrawn="1"/>
        </p:nvSpPr>
        <p:spPr>
          <a:xfrm>
            <a:off x="-216" y="0"/>
            <a:ext cx="2030400" cy="13716000"/>
          </a:xfrm>
          <a:prstGeom prst="rect">
            <a:avLst/>
          </a:prstGeom>
          <a:solidFill>
            <a:srgbClr val="0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Picture 20">
            <a:extLst>
              <a:ext uri="{FF2B5EF4-FFF2-40B4-BE49-F238E27FC236}">
                <a16:creationId xmlns:a16="http://schemas.microsoft.com/office/drawing/2014/main" id="{C38E418F-BDA0-664A-827A-BDDF643F0D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5" name="TextBox 14">
            <a:extLst>
              <a:ext uri="{FF2B5EF4-FFF2-40B4-BE49-F238E27FC236}">
                <a16:creationId xmlns:a16="http://schemas.microsoft.com/office/drawing/2014/main" id="{E7EB8C72-6D48-B44D-80E3-906BD16A852D}"/>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23" name="Shape 58">
            <a:extLst>
              <a:ext uri="{FF2B5EF4-FFF2-40B4-BE49-F238E27FC236}">
                <a16:creationId xmlns:a16="http://schemas.microsoft.com/office/drawing/2014/main" id="{757714C6-414D-E64F-AF43-B8D93238171B}"/>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24" name="TextBox 23">
            <a:extLst>
              <a:ext uri="{FF2B5EF4-FFF2-40B4-BE49-F238E27FC236}">
                <a16:creationId xmlns:a16="http://schemas.microsoft.com/office/drawing/2014/main" id="{688D0A2F-ED3B-2E42-9EB5-19211D1EA543}"/>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3944970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400" fill="hold"/>
                                        <p:tgtEl>
                                          <p:spTgt spid="14"/>
                                        </p:tgtEl>
                                        <p:attrNameLst>
                                          <p:attrName>ppt_x</p:attrName>
                                        </p:attrNameLst>
                                      </p:cBhvr>
                                      <p:tavLst>
                                        <p:tav tm="0">
                                          <p:val>
                                            <p:strVal val="1+#ppt_w/2"/>
                                          </p:val>
                                        </p:tav>
                                        <p:tav tm="100000">
                                          <p:val>
                                            <p:strVal val="#ppt_x"/>
                                          </p:val>
                                        </p:tav>
                                      </p:tavLst>
                                    </p:anim>
                                    <p:anim calcmode="lin" valueType="num">
                                      <p:cBhvr additive="base">
                                        <p:cTn id="8" dur="14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400" fill="hold"/>
                                        <p:tgtEl>
                                          <p:spTgt spid="17"/>
                                        </p:tgtEl>
                                        <p:attrNameLst>
                                          <p:attrName>ppt_x</p:attrName>
                                        </p:attrNameLst>
                                      </p:cBhvr>
                                      <p:tavLst>
                                        <p:tav tm="0">
                                          <p:val>
                                            <p:strVal val="1+#ppt_w/2"/>
                                          </p:val>
                                        </p:tav>
                                        <p:tav tm="100000">
                                          <p:val>
                                            <p:strVal val="#ppt_x"/>
                                          </p:val>
                                        </p:tav>
                                      </p:tavLst>
                                    </p:anim>
                                    <p:anim calcmode="lin" valueType="num">
                                      <p:cBhvr additive="base">
                                        <p:cTn id="12" dur="1400" fill="hold"/>
                                        <p:tgtEl>
                                          <p:spTgt spid="17"/>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500"/>
                                        <p:tgtEl>
                                          <p:spTgt spid="18">
                                            <p:txEl>
                                              <p:pRg st="0" end="0"/>
                                            </p:txEl>
                                          </p:spTgt>
                                        </p:tgtEl>
                                      </p:cBhvr>
                                    </p:animEffect>
                                    <p:anim calcmode="lin" valueType="num">
                                      <p:cBhvr>
                                        <p:cTn id="1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8">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P spid="18" grpId="0" build="p">
        <p:tmplLst>
          <p:tmpl lvl="1">
            <p:tnLst>
              <p:par>
                <p:cTn presetID="42"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8_Title &amp; Image">
    <p:spTree>
      <p:nvGrpSpPr>
        <p:cNvPr id="1" name=""/>
        <p:cNvGrpSpPr/>
        <p:nvPr/>
      </p:nvGrpSpPr>
      <p:grpSpPr>
        <a:xfrm>
          <a:off x="0" y="0"/>
          <a:ext cx="0" cy="0"/>
          <a:chOff x="0" y="0"/>
          <a:chExt cx="0" cy="0"/>
        </a:xfrm>
      </p:grpSpPr>
      <p:sp>
        <p:nvSpPr>
          <p:cNvPr id="18" name="Shape 613"/>
          <p:cNvSpPr>
            <a:spLocks noGrp="1"/>
          </p:cNvSpPr>
          <p:nvPr>
            <p:ph type="pic" sz="quarter" idx="55" hasCustomPrompt="1"/>
          </p:nvPr>
        </p:nvSpPr>
        <p:spPr>
          <a:xfrm>
            <a:off x="2070100" y="0"/>
            <a:ext cx="2231390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8" name="Shape 58">
            <a:extLst>
              <a:ext uri="{FF2B5EF4-FFF2-40B4-BE49-F238E27FC236}">
                <a16:creationId xmlns:a16="http://schemas.microsoft.com/office/drawing/2014/main" id="{D3B20185-1519-054D-A612-D9FD74DC507F}"/>
              </a:ext>
            </a:extLst>
          </p:cNvPr>
          <p:cNvSpPr>
            <a:spLocks noGrp="1"/>
          </p:cNvSpPr>
          <p:nvPr>
            <p:ph type="sldNum" sz="quarter" idx="2"/>
          </p:nvPr>
        </p:nvSpPr>
        <p:spPr>
          <a:xfrm>
            <a:off x="0" y="12783311"/>
            <a:ext cx="2032000" cy="932603"/>
          </a:xfrm>
          <a:prstGeom prst="rect">
            <a:avLst/>
          </a:prstGeom>
        </p:spPr>
        <p:txBody>
          <a:bodyPr anchor="t" anchorCtr="0"/>
          <a:lstStyle>
            <a:lvl1pPr algn="ctr">
              <a:defRPr sz="2000" b="0" i="0">
                <a:solidFill>
                  <a:srgbClr val="F79323"/>
                </a:solidFill>
                <a:latin typeface="Avenir LT Std 55 Roman" panose="020B0503020203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876987735"/>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odular Grid">
    <p:spTree>
      <p:nvGrpSpPr>
        <p:cNvPr id="1" name=""/>
        <p:cNvGrpSpPr/>
        <p:nvPr/>
      </p:nvGrpSpPr>
      <p:grpSpPr>
        <a:xfrm>
          <a:off x="0" y="0"/>
          <a:ext cx="0" cy="0"/>
          <a:chOff x="0" y="0"/>
          <a:chExt cx="0" cy="0"/>
        </a:xfrm>
      </p:grpSpPr>
      <p:grpSp>
        <p:nvGrpSpPr>
          <p:cNvPr id="7" name="Group 6"/>
          <p:cNvGrpSpPr/>
          <p:nvPr userDrawn="1"/>
        </p:nvGrpSpPr>
        <p:grpSpPr>
          <a:xfrm>
            <a:off x="5" y="-29659"/>
            <a:ext cx="24384000" cy="13745665"/>
            <a:chOff x="0" y="-29665"/>
            <a:chExt cx="24384000" cy="13745665"/>
          </a:xfrm>
        </p:grpSpPr>
        <p:grpSp>
          <p:nvGrpSpPr>
            <p:cNvPr id="207" name="Group 206"/>
            <p:cNvGrpSpPr/>
            <p:nvPr userDrawn="1"/>
          </p:nvGrpSpPr>
          <p:grpSpPr>
            <a:xfrm>
              <a:off x="0" y="-29665"/>
              <a:ext cx="24384000" cy="6872748"/>
              <a:chOff x="0" y="-29496"/>
              <a:chExt cx="24384000" cy="13771819"/>
            </a:xfrm>
          </p:grpSpPr>
          <p:grpSp>
            <p:nvGrpSpPr>
              <p:cNvPr id="208" name="Group 207"/>
              <p:cNvGrpSpPr/>
              <p:nvPr userDrawn="1"/>
            </p:nvGrpSpPr>
            <p:grpSpPr>
              <a:xfrm>
                <a:off x="0" y="-29496"/>
                <a:ext cx="24384000" cy="6885910"/>
                <a:chOff x="0" y="-29497"/>
                <a:chExt cx="24384000" cy="13752341"/>
              </a:xfrm>
            </p:grpSpPr>
            <p:grpSp>
              <p:nvGrpSpPr>
                <p:cNvPr id="248" name="Group 247"/>
                <p:cNvGrpSpPr/>
                <p:nvPr userDrawn="1"/>
              </p:nvGrpSpPr>
              <p:grpSpPr>
                <a:xfrm>
                  <a:off x="0" y="-29156"/>
                  <a:ext cx="12192000" cy="13752000"/>
                  <a:chOff x="2586988" y="-29156"/>
                  <a:chExt cx="26179200" cy="13752000"/>
                </a:xfrm>
              </p:grpSpPr>
              <p:sp>
                <p:nvSpPr>
                  <p:cNvPr id="268" name="Rectangle 267"/>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69" name="Rectangle 268"/>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70" name="Rectangle 269"/>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71" name="Rectangle 270"/>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72" name="Rectangle 271"/>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73" name="Rectangle 272"/>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74" name="Rectangle 273"/>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75" name="Rectangle 274"/>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76" name="Rectangle 275"/>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77" name="Rectangle 276"/>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78" name="Rectangle 277"/>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79" name="Rectangle 278"/>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80" name="Rectangle 279"/>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81" name="Rectangle 280"/>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82" name="Rectangle 281"/>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83" name="Rectangle 282"/>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84" name="Rectangle 283"/>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85" name="Rectangle 284"/>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grpSp>
            <p:grpSp>
              <p:nvGrpSpPr>
                <p:cNvPr id="249" name="Group 248"/>
                <p:cNvGrpSpPr/>
                <p:nvPr userDrawn="1"/>
              </p:nvGrpSpPr>
              <p:grpSpPr>
                <a:xfrm>
                  <a:off x="12192000" y="-29497"/>
                  <a:ext cx="12192000" cy="13752000"/>
                  <a:chOff x="2586988" y="-29156"/>
                  <a:chExt cx="26179200" cy="13752000"/>
                </a:xfrm>
              </p:grpSpPr>
              <p:sp>
                <p:nvSpPr>
                  <p:cNvPr id="250" name="Rectangle 249"/>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51" name="Rectangle 250"/>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52" name="Rectangle 251"/>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53" name="Rectangle 252"/>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54" name="Rectangle 253"/>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55" name="Rectangle 254"/>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56" name="Rectangle 255"/>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57" name="Rectangle 256"/>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58" name="Rectangle 257"/>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59" name="Rectangle 258"/>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60" name="Rectangle 259"/>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61" name="Rectangle 260"/>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62" name="Rectangle 261"/>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63" name="Rectangle 262"/>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64" name="Rectangle 263"/>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65" name="Rectangle 264"/>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66" name="Rectangle 265"/>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67" name="Rectangle 266"/>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grpSp>
          </p:grpSp>
          <p:grpSp>
            <p:nvGrpSpPr>
              <p:cNvPr id="209" name="Group 208"/>
              <p:cNvGrpSpPr/>
              <p:nvPr userDrawn="1"/>
            </p:nvGrpSpPr>
            <p:grpSpPr>
              <a:xfrm>
                <a:off x="0" y="6856413"/>
                <a:ext cx="24384000" cy="6885910"/>
                <a:chOff x="0" y="-29497"/>
                <a:chExt cx="24384000" cy="13752341"/>
              </a:xfrm>
            </p:grpSpPr>
            <p:grpSp>
              <p:nvGrpSpPr>
                <p:cNvPr id="210" name="Group 209"/>
                <p:cNvGrpSpPr/>
                <p:nvPr userDrawn="1"/>
              </p:nvGrpSpPr>
              <p:grpSpPr>
                <a:xfrm>
                  <a:off x="0" y="-29156"/>
                  <a:ext cx="12192000" cy="13752000"/>
                  <a:chOff x="2586988" y="-29156"/>
                  <a:chExt cx="26179200" cy="13752000"/>
                </a:xfrm>
              </p:grpSpPr>
              <p:sp>
                <p:nvSpPr>
                  <p:cNvPr id="230" name="Rectangle 229"/>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31" name="Rectangle 230"/>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32" name="Rectangle 231"/>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33" name="Rectangle 232"/>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34" name="Rectangle 233"/>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35" name="Rectangle 234"/>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36" name="Rectangle 235"/>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37" name="Rectangle 236"/>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38" name="Rectangle 237"/>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39" name="Rectangle 238"/>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40" name="Rectangle 239"/>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41" name="Rectangle 240"/>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42" name="Rectangle 241"/>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43" name="Rectangle 242"/>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44" name="Rectangle 243"/>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45" name="Rectangle 244"/>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46" name="Rectangle 245"/>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47" name="Rectangle 246"/>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grpSp>
            <p:grpSp>
              <p:nvGrpSpPr>
                <p:cNvPr id="211" name="Group 210"/>
                <p:cNvGrpSpPr/>
                <p:nvPr userDrawn="1"/>
              </p:nvGrpSpPr>
              <p:grpSpPr>
                <a:xfrm>
                  <a:off x="12192000" y="-29497"/>
                  <a:ext cx="12192000" cy="13752000"/>
                  <a:chOff x="2586988" y="-29156"/>
                  <a:chExt cx="26179200" cy="13752000"/>
                </a:xfrm>
              </p:grpSpPr>
              <p:sp>
                <p:nvSpPr>
                  <p:cNvPr id="212" name="Rectangle 211"/>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13" name="Rectangle 212"/>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14" name="Rectangle 213"/>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15" name="Rectangle 214"/>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16" name="Rectangle 215"/>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17" name="Rectangle 216"/>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18" name="Rectangle 217"/>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19" name="Rectangle 218"/>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20" name="Rectangle 219"/>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21" name="Rectangle 220"/>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22" name="Rectangle 221"/>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23" name="Rectangle 222"/>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24" name="Rectangle 223"/>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25" name="Rectangle 224"/>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26" name="Rectangle 225"/>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27" name="Rectangle 226"/>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28" name="Rectangle 227"/>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29" name="Rectangle 228"/>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grpSp>
          </p:grpSp>
        </p:grpSp>
        <p:grpSp>
          <p:nvGrpSpPr>
            <p:cNvPr id="286" name="Group 285"/>
            <p:cNvGrpSpPr/>
            <p:nvPr userDrawn="1"/>
          </p:nvGrpSpPr>
          <p:grpSpPr>
            <a:xfrm>
              <a:off x="0" y="6843252"/>
              <a:ext cx="24384000" cy="6872748"/>
              <a:chOff x="0" y="-29496"/>
              <a:chExt cx="24384000" cy="13771819"/>
            </a:xfrm>
          </p:grpSpPr>
          <p:grpSp>
            <p:nvGrpSpPr>
              <p:cNvPr id="287" name="Group 286"/>
              <p:cNvGrpSpPr/>
              <p:nvPr userDrawn="1"/>
            </p:nvGrpSpPr>
            <p:grpSpPr>
              <a:xfrm>
                <a:off x="0" y="-29496"/>
                <a:ext cx="24384000" cy="6885910"/>
                <a:chOff x="0" y="-29497"/>
                <a:chExt cx="24384000" cy="13752341"/>
              </a:xfrm>
            </p:grpSpPr>
            <p:grpSp>
              <p:nvGrpSpPr>
                <p:cNvPr id="327" name="Group 326"/>
                <p:cNvGrpSpPr/>
                <p:nvPr userDrawn="1"/>
              </p:nvGrpSpPr>
              <p:grpSpPr>
                <a:xfrm>
                  <a:off x="0" y="-29156"/>
                  <a:ext cx="12192000" cy="13752000"/>
                  <a:chOff x="2586988" y="-29156"/>
                  <a:chExt cx="26179200" cy="13752000"/>
                </a:xfrm>
              </p:grpSpPr>
              <p:sp>
                <p:nvSpPr>
                  <p:cNvPr id="347" name="Rectangle 346"/>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48" name="Rectangle 347"/>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49" name="Rectangle 348"/>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50" name="Rectangle 349"/>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51" name="Rectangle 350"/>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52" name="Rectangle 351"/>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53" name="Rectangle 352"/>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54" name="Rectangle 353"/>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55" name="Rectangle 354"/>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56" name="Rectangle 355"/>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57" name="Rectangle 356"/>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58" name="Rectangle 357"/>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59" name="Rectangle 358"/>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60" name="Rectangle 359"/>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61" name="Rectangle 360"/>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62" name="Rectangle 361"/>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63" name="Rectangle 362"/>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64" name="Rectangle 363"/>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grpSp>
            <p:grpSp>
              <p:nvGrpSpPr>
                <p:cNvPr id="328" name="Group 327"/>
                <p:cNvGrpSpPr/>
                <p:nvPr userDrawn="1"/>
              </p:nvGrpSpPr>
              <p:grpSpPr>
                <a:xfrm>
                  <a:off x="12192000" y="-29497"/>
                  <a:ext cx="12192000" cy="13752000"/>
                  <a:chOff x="2586988" y="-29156"/>
                  <a:chExt cx="26179200" cy="13752000"/>
                </a:xfrm>
              </p:grpSpPr>
              <p:sp>
                <p:nvSpPr>
                  <p:cNvPr id="329" name="Rectangle 328"/>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30" name="Rectangle 329"/>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31" name="Rectangle 330"/>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32" name="Rectangle 331"/>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33" name="Rectangle 332"/>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34" name="Rectangle 333"/>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35" name="Rectangle 334"/>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36" name="Rectangle 335"/>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37" name="Rectangle 336"/>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38" name="Rectangle 337"/>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39" name="Rectangle 338"/>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40" name="Rectangle 339"/>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41" name="Rectangle 340"/>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42" name="Rectangle 341"/>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43" name="Rectangle 342"/>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44" name="Rectangle 343"/>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45" name="Rectangle 344"/>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46" name="Rectangle 345"/>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grpSp>
          </p:grpSp>
          <p:grpSp>
            <p:nvGrpSpPr>
              <p:cNvPr id="288" name="Group 287"/>
              <p:cNvGrpSpPr/>
              <p:nvPr userDrawn="1"/>
            </p:nvGrpSpPr>
            <p:grpSpPr>
              <a:xfrm>
                <a:off x="0" y="6856413"/>
                <a:ext cx="24384000" cy="6885910"/>
                <a:chOff x="0" y="-29497"/>
                <a:chExt cx="24384000" cy="13752341"/>
              </a:xfrm>
            </p:grpSpPr>
            <p:grpSp>
              <p:nvGrpSpPr>
                <p:cNvPr id="289" name="Group 288"/>
                <p:cNvGrpSpPr/>
                <p:nvPr userDrawn="1"/>
              </p:nvGrpSpPr>
              <p:grpSpPr>
                <a:xfrm>
                  <a:off x="0" y="-29156"/>
                  <a:ext cx="12192000" cy="13752000"/>
                  <a:chOff x="2586988" y="-29156"/>
                  <a:chExt cx="26179200" cy="13752000"/>
                </a:xfrm>
              </p:grpSpPr>
              <p:sp>
                <p:nvSpPr>
                  <p:cNvPr id="309" name="Rectangle 308"/>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10" name="Rectangle 309"/>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11" name="Rectangle 310"/>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12" name="Rectangle 311"/>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13" name="Rectangle 312"/>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14" name="Rectangle 313"/>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15" name="Rectangle 314"/>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16" name="Rectangle 315"/>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17" name="Rectangle 316"/>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18" name="Rectangle 317"/>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19" name="Rectangle 318"/>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20" name="Rectangle 319"/>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21" name="Rectangle 320"/>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22" name="Rectangle 321"/>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23" name="Rectangle 322"/>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24" name="Rectangle 323"/>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25" name="Rectangle 324"/>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26" name="Rectangle 325"/>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grpSp>
            <p:grpSp>
              <p:nvGrpSpPr>
                <p:cNvPr id="290" name="Group 289"/>
                <p:cNvGrpSpPr/>
                <p:nvPr userDrawn="1"/>
              </p:nvGrpSpPr>
              <p:grpSpPr>
                <a:xfrm>
                  <a:off x="12192000" y="-29497"/>
                  <a:ext cx="12192000" cy="13752000"/>
                  <a:chOff x="2586988" y="-29156"/>
                  <a:chExt cx="26179200" cy="13752000"/>
                </a:xfrm>
              </p:grpSpPr>
              <p:sp>
                <p:nvSpPr>
                  <p:cNvPr id="291" name="Rectangle 290"/>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92" name="Rectangle 291"/>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93" name="Rectangle 292"/>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94" name="Rectangle 293"/>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95" name="Rectangle 294"/>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96" name="Rectangle 295"/>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97" name="Rectangle 296"/>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98" name="Rectangle 297"/>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299" name="Rectangle 298"/>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00" name="Rectangle 299"/>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01" name="Rectangle 300"/>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02" name="Rectangle 301"/>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03" name="Rectangle 302"/>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04" name="Rectangle 303"/>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05" name="Rectangle 304"/>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06" name="Rectangle 305"/>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07" name="Rectangle 306"/>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sp>
                <p:nvSpPr>
                  <p:cNvPr id="308" name="Rectangle 307"/>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grpSp>
          </p:grpSp>
        </p:grpSp>
      </p:grpSp>
      <p:sp>
        <p:nvSpPr>
          <p:cNvPr id="161" name="Shape 58">
            <a:extLst>
              <a:ext uri="{FF2B5EF4-FFF2-40B4-BE49-F238E27FC236}">
                <a16:creationId xmlns:a16="http://schemas.microsoft.com/office/drawing/2014/main" id="{C77BA4CA-577C-364C-A8FD-1B2B51C92466}"/>
              </a:ext>
            </a:extLst>
          </p:cNvPr>
          <p:cNvSpPr>
            <a:spLocks noGrp="1"/>
          </p:cNvSpPr>
          <p:nvPr>
            <p:ph type="sldNum" sz="quarter" idx="2"/>
          </p:nvPr>
        </p:nvSpPr>
        <p:spPr>
          <a:xfrm>
            <a:off x="1" y="12783313"/>
            <a:ext cx="2031999" cy="932604"/>
          </a:xfrm>
          <a:prstGeom prst="rect">
            <a:avLst/>
          </a:prstGeom>
        </p:spPr>
        <p:txBody>
          <a:bodyPr anchor="t" anchorCtr="0"/>
          <a:lstStyle>
            <a:lvl1pPr algn="ctr">
              <a:defRPr sz="3283" b="0" i="0">
                <a:solidFill>
                  <a:srgbClr val="F79323"/>
                </a:solidFill>
                <a:latin typeface="Avenir" panose="02000503020000020003" pitchFamily="2"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917087656"/>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01">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D7C40-6414-3346-8791-3F2DB911B1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pic>
        <p:nvPicPr>
          <p:cNvPr id="326" name="Graphic 325">
            <a:extLst>
              <a:ext uri="{FF2B5EF4-FFF2-40B4-BE49-F238E27FC236}">
                <a16:creationId xmlns:a16="http://schemas.microsoft.com/office/drawing/2014/main" id="{B0767152-11DB-5046-9396-39738BF629A1}"/>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8079043" y="1762542"/>
            <a:ext cx="4728110" cy="1472486"/>
          </a:xfrm>
          <a:prstGeom prst="rect">
            <a:avLst/>
          </a:prstGeom>
        </p:spPr>
      </p:pic>
      <p:sp>
        <p:nvSpPr>
          <p:cNvPr id="335" name="Text Placeholder 202">
            <a:extLst>
              <a:ext uri="{FF2B5EF4-FFF2-40B4-BE49-F238E27FC236}">
                <a16:creationId xmlns:a16="http://schemas.microsoft.com/office/drawing/2014/main" id="{458F25C2-BA6B-F349-B2FA-5A11FE1C2D4C}"/>
              </a:ext>
            </a:extLst>
          </p:cNvPr>
          <p:cNvSpPr>
            <a:spLocks noGrp="1"/>
          </p:cNvSpPr>
          <p:nvPr>
            <p:ph type="body" sz="quarter" idx="10" hasCustomPrompt="1"/>
          </p:nvPr>
        </p:nvSpPr>
        <p:spPr>
          <a:xfrm>
            <a:off x="5266267" y="6209497"/>
            <a:ext cx="15058352" cy="1114425"/>
          </a:xfrm>
        </p:spPr>
        <p:txBody>
          <a:bodyPr anchor="ctr" anchorCtr="0">
            <a:noAutofit/>
          </a:bodyPr>
          <a:lstStyle>
            <a:lvl1pPr algn="r">
              <a:defRPr sz="12000" b="0" i="0">
                <a:solidFill>
                  <a:srgbClr val="F6F6F6"/>
                </a:solidFill>
                <a:latin typeface="Generica" panose="02000500000000000000" pitchFamily="2" charset="77"/>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GB" noProof="0"/>
              <a:t>Edit Master text styles</a:t>
            </a:r>
          </a:p>
        </p:txBody>
      </p:sp>
    </p:spTree>
    <p:extLst>
      <p:ext uri="{BB962C8B-B14F-4D97-AF65-F5344CB8AC3E}">
        <p14:creationId xmlns:p14="http://schemas.microsoft.com/office/powerpoint/2010/main" val="36704822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028_Price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409356"/>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9_Price Table">
    <p:spTree>
      <p:nvGrpSpPr>
        <p:cNvPr id="1" name=""/>
        <p:cNvGrpSpPr/>
        <p:nvPr/>
      </p:nvGrpSpPr>
      <p:grpSpPr>
        <a:xfrm>
          <a:off x="0" y="0"/>
          <a:ext cx="0" cy="0"/>
          <a:chOff x="0" y="0"/>
          <a:chExt cx="0" cy="0"/>
        </a:xfrm>
      </p:grpSpPr>
      <p:sp>
        <p:nvSpPr>
          <p:cNvPr id="21" name="Shape 58">
            <a:extLst>
              <a:ext uri="{FF2B5EF4-FFF2-40B4-BE49-F238E27FC236}">
                <a16:creationId xmlns:a16="http://schemas.microsoft.com/office/drawing/2014/main" id="{6C799A63-52EF-1242-86F2-99748B4425A3}"/>
              </a:ext>
            </a:extLst>
          </p:cNvPr>
          <p:cNvSpPr txBox="1">
            <a:spLocks/>
          </p:cNvSpPr>
          <p:nvPr userDrawn="1"/>
        </p:nvSpPr>
        <p:spPr>
          <a:xfrm>
            <a:off x="1" y="12783313"/>
            <a:ext cx="2031999" cy="932604"/>
          </a:xfrm>
          <a:prstGeom prst="rect">
            <a:avLst/>
          </a:prstGeom>
        </p:spPr>
        <p:txBody>
          <a:bodyPr anchor="t" anchorCtr="0"/>
          <a:lstStyle>
            <a:defPPr>
              <a:defRPr lang="ru-RU"/>
            </a:defPPr>
            <a:lvl1pPr marL="0" algn="ctr" defTabSz="1827843" rtl="0" eaLnBrk="1" latinLnBrk="0" hangingPunct="1">
              <a:defRPr sz="2000" b="0" i="0" kern="1200">
                <a:solidFill>
                  <a:srgbClr val="F79323"/>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sz="3283" smtClean="0"/>
              <a:pPr/>
              <a:t>‹#›</a:t>
            </a:fld>
            <a:endParaRPr lang="uk-UA" sz="3283"/>
          </a:p>
        </p:txBody>
      </p:sp>
      <p:sp>
        <p:nvSpPr>
          <p:cNvPr id="15" name="Rectangle 14">
            <a:extLst>
              <a:ext uri="{FF2B5EF4-FFF2-40B4-BE49-F238E27FC236}">
                <a16:creationId xmlns:a16="http://schemas.microsoft.com/office/drawing/2014/main" id="{A5F81B11-F2F8-6241-BF5E-11C573DF66A2}"/>
              </a:ext>
            </a:extLst>
          </p:cNvPr>
          <p:cNvSpPr/>
          <p:nvPr userDrawn="1"/>
        </p:nvSpPr>
        <p:spPr>
          <a:xfrm>
            <a:off x="2" y="0"/>
            <a:ext cx="2030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6589" b="0" i="0">
              <a:latin typeface="Avenir" panose="02000503020000020003" pitchFamily="2" charset="0"/>
            </a:endParaRPr>
          </a:p>
        </p:txBody>
      </p:sp>
      <p:sp>
        <p:nvSpPr>
          <p:cNvPr id="20" name="TextBox 19">
            <a:extLst>
              <a:ext uri="{FF2B5EF4-FFF2-40B4-BE49-F238E27FC236}">
                <a16:creationId xmlns:a16="http://schemas.microsoft.com/office/drawing/2014/main" id="{D4D4BD30-6766-CF4A-B810-A1BA100349B6}"/>
              </a:ext>
            </a:extLst>
          </p:cNvPr>
          <p:cNvSpPr txBox="1"/>
          <p:nvPr userDrawn="1"/>
        </p:nvSpPr>
        <p:spPr>
          <a:xfrm>
            <a:off x="21963319" y="13005410"/>
            <a:ext cx="2030399" cy="1304716"/>
          </a:xfrm>
          <a:prstGeom prst="rect">
            <a:avLst/>
          </a:prstGeom>
          <a:noFill/>
        </p:spPr>
        <p:txBody>
          <a:bodyPr wrap="square" rtlCol="0">
            <a:spAutoFit/>
          </a:bodyPr>
          <a:lstStyle/>
          <a:p>
            <a:pPr algn="r"/>
            <a:r>
              <a:rPr lang="es-ES" sz="3939" err="1">
                <a:solidFill>
                  <a:srgbClr val="F7941D"/>
                </a:solidFill>
                <a:latin typeface="Avenir" panose="02000503020000020003" pitchFamily="2" charset="0"/>
              </a:rPr>
              <a:t>catsci.com</a:t>
            </a:r>
            <a:endParaRPr lang="es-ES" sz="3939">
              <a:solidFill>
                <a:srgbClr val="F7941D"/>
              </a:solidFill>
              <a:latin typeface="Avenir" panose="02000503020000020003" pitchFamily="2" charset="0"/>
            </a:endParaRPr>
          </a:p>
        </p:txBody>
      </p:sp>
      <p:sp>
        <p:nvSpPr>
          <p:cNvPr id="7" name="Rectangle 6">
            <a:extLst>
              <a:ext uri="{FF2B5EF4-FFF2-40B4-BE49-F238E27FC236}">
                <a16:creationId xmlns:a16="http://schemas.microsoft.com/office/drawing/2014/main" id="{767E492C-AA33-2647-B8B6-4E2965B99363}"/>
              </a:ext>
            </a:extLst>
          </p:cNvPr>
          <p:cNvSpPr/>
          <p:nvPr userDrawn="1"/>
        </p:nvSpPr>
        <p:spPr>
          <a:xfrm>
            <a:off x="5" y="0"/>
            <a:ext cx="24384000" cy="13716000"/>
          </a:xfrm>
          <a:prstGeom prst="rect">
            <a:avLst/>
          </a:prstGeom>
          <a:gradFill flip="none" rotWithShape="1">
            <a:gsLst>
              <a:gs pos="99000">
                <a:srgbClr val="9FA8B0">
                  <a:alpha val="23000"/>
                </a:srgb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89" b="0" i="0">
              <a:latin typeface="Avenir" panose="02000503020000020003" pitchFamily="2" charset="0"/>
            </a:endParaRPr>
          </a:p>
        </p:txBody>
      </p:sp>
      <p:pic>
        <p:nvPicPr>
          <p:cNvPr id="8" name="Picture 7">
            <a:extLst>
              <a:ext uri="{FF2B5EF4-FFF2-40B4-BE49-F238E27FC236}">
                <a16:creationId xmlns:a16="http://schemas.microsoft.com/office/drawing/2014/main" id="{F3FC0E81-E2E7-6840-9EF0-D8545920DA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984" y="479427"/>
            <a:ext cx="1008002" cy="1008001"/>
          </a:xfrm>
          <a:prstGeom prst="rect">
            <a:avLst/>
          </a:prstGeom>
        </p:spPr>
      </p:pic>
    </p:spTree>
    <p:extLst>
      <p:ext uri="{BB962C8B-B14F-4D97-AF65-F5344CB8AC3E}">
        <p14:creationId xmlns:p14="http://schemas.microsoft.com/office/powerpoint/2010/main" val="1751379401"/>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dular Grid">
    <p:spTree>
      <p:nvGrpSpPr>
        <p:cNvPr id="1" name=""/>
        <p:cNvGrpSpPr/>
        <p:nvPr/>
      </p:nvGrpSpPr>
      <p:grpSpPr>
        <a:xfrm>
          <a:off x="0" y="0"/>
          <a:ext cx="0" cy="0"/>
          <a:chOff x="0" y="0"/>
          <a:chExt cx="0" cy="0"/>
        </a:xfrm>
      </p:grpSpPr>
      <p:grpSp>
        <p:nvGrpSpPr>
          <p:cNvPr id="163" name="Group 162">
            <a:extLst>
              <a:ext uri="{FF2B5EF4-FFF2-40B4-BE49-F238E27FC236}">
                <a16:creationId xmlns:a16="http://schemas.microsoft.com/office/drawing/2014/main" id="{69C2A665-A9D5-6E41-A5AF-4EA4EC63D670}"/>
              </a:ext>
            </a:extLst>
          </p:cNvPr>
          <p:cNvGrpSpPr/>
          <p:nvPr userDrawn="1"/>
        </p:nvGrpSpPr>
        <p:grpSpPr>
          <a:xfrm>
            <a:off x="0" y="-29665"/>
            <a:ext cx="24384000" cy="13745665"/>
            <a:chOff x="0" y="-29665"/>
            <a:chExt cx="24384000" cy="13745665"/>
          </a:xfrm>
        </p:grpSpPr>
        <p:grpSp>
          <p:nvGrpSpPr>
            <p:cNvPr id="164" name="Group 163">
              <a:extLst>
                <a:ext uri="{FF2B5EF4-FFF2-40B4-BE49-F238E27FC236}">
                  <a16:creationId xmlns:a16="http://schemas.microsoft.com/office/drawing/2014/main" id="{55874F0A-035D-7645-AD7D-DD0803084332}"/>
                </a:ext>
              </a:extLst>
            </p:cNvPr>
            <p:cNvGrpSpPr/>
            <p:nvPr userDrawn="1"/>
          </p:nvGrpSpPr>
          <p:grpSpPr>
            <a:xfrm>
              <a:off x="0" y="-29665"/>
              <a:ext cx="24384000" cy="6872748"/>
              <a:chOff x="0" y="-29496"/>
              <a:chExt cx="24384000" cy="13771819"/>
            </a:xfrm>
          </p:grpSpPr>
          <p:grpSp>
            <p:nvGrpSpPr>
              <p:cNvPr id="402" name="Group 401">
                <a:extLst>
                  <a:ext uri="{FF2B5EF4-FFF2-40B4-BE49-F238E27FC236}">
                    <a16:creationId xmlns:a16="http://schemas.microsoft.com/office/drawing/2014/main" id="{19261EAA-3D47-1244-8084-B0A9CB1DE595}"/>
                  </a:ext>
                </a:extLst>
              </p:cNvPr>
              <p:cNvGrpSpPr/>
              <p:nvPr userDrawn="1"/>
            </p:nvGrpSpPr>
            <p:grpSpPr>
              <a:xfrm>
                <a:off x="0" y="-29496"/>
                <a:ext cx="24384000" cy="6885910"/>
                <a:chOff x="0" y="-29497"/>
                <a:chExt cx="24384000" cy="13752341"/>
              </a:xfrm>
            </p:grpSpPr>
            <p:grpSp>
              <p:nvGrpSpPr>
                <p:cNvPr id="442" name="Group 441">
                  <a:extLst>
                    <a:ext uri="{FF2B5EF4-FFF2-40B4-BE49-F238E27FC236}">
                      <a16:creationId xmlns:a16="http://schemas.microsoft.com/office/drawing/2014/main" id="{F2E4E3FD-CA7B-4B4F-A5AB-399E1B154E3C}"/>
                    </a:ext>
                  </a:extLst>
                </p:cNvPr>
                <p:cNvGrpSpPr/>
                <p:nvPr userDrawn="1"/>
              </p:nvGrpSpPr>
              <p:grpSpPr>
                <a:xfrm>
                  <a:off x="0" y="-29156"/>
                  <a:ext cx="12192000" cy="13752000"/>
                  <a:chOff x="2586988" y="-29156"/>
                  <a:chExt cx="26179200" cy="13752000"/>
                </a:xfrm>
              </p:grpSpPr>
              <p:sp>
                <p:nvSpPr>
                  <p:cNvPr id="462" name="Rectangle 461">
                    <a:extLst>
                      <a:ext uri="{FF2B5EF4-FFF2-40B4-BE49-F238E27FC236}">
                        <a16:creationId xmlns:a16="http://schemas.microsoft.com/office/drawing/2014/main" id="{0902D622-0976-624F-9EC3-857D075921D6}"/>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3" name="Rectangle 462">
                    <a:extLst>
                      <a:ext uri="{FF2B5EF4-FFF2-40B4-BE49-F238E27FC236}">
                        <a16:creationId xmlns:a16="http://schemas.microsoft.com/office/drawing/2014/main" id="{87FBF9FA-D70F-5B40-9714-4966FCDF9714}"/>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4" name="Rectangle 463">
                    <a:extLst>
                      <a:ext uri="{FF2B5EF4-FFF2-40B4-BE49-F238E27FC236}">
                        <a16:creationId xmlns:a16="http://schemas.microsoft.com/office/drawing/2014/main" id="{CCCD640F-9B6E-2449-BDD6-E162A9DC69FA}"/>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5" name="Rectangle 464">
                    <a:extLst>
                      <a:ext uri="{FF2B5EF4-FFF2-40B4-BE49-F238E27FC236}">
                        <a16:creationId xmlns:a16="http://schemas.microsoft.com/office/drawing/2014/main" id="{B1A6D6E9-7871-1D4F-AE10-9ADCE02D1449}"/>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6" name="Rectangle 465">
                    <a:extLst>
                      <a:ext uri="{FF2B5EF4-FFF2-40B4-BE49-F238E27FC236}">
                        <a16:creationId xmlns:a16="http://schemas.microsoft.com/office/drawing/2014/main" id="{CCA07026-9200-D143-A350-C4F94B3A491C}"/>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7" name="Rectangle 466">
                    <a:extLst>
                      <a:ext uri="{FF2B5EF4-FFF2-40B4-BE49-F238E27FC236}">
                        <a16:creationId xmlns:a16="http://schemas.microsoft.com/office/drawing/2014/main" id="{09600929-10BF-AD42-ABB1-E139A03A3A29}"/>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8" name="Rectangle 467">
                    <a:extLst>
                      <a:ext uri="{FF2B5EF4-FFF2-40B4-BE49-F238E27FC236}">
                        <a16:creationId xmlns:a16="http://schemas.microsoft.com/office/drawing/2014/main" id="{84156D0B-E37A-A04C-9D81-8F45BC744AA7}"/>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9" name="Rectangle 468">
                    <a:extLst>
                      <a:ext uri="{FF2B5EF4-FFF2-40B4-BE49-F238E27FC236}">
                        <a16:creationId xmlns:a16="http://schemas.microsoft.com/office/drawing/2014/main" id="{EB913AC8-31AE-8347-9300-0681E1CE1504}"/>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0" name="Rectangle 469">
                    <a:extLst>
                      <a:ext uri="{FF2B5EF4-FFF2-40B4-BE49-F238E27FC236}">
                        <a16:creationId xmlns:a16="http://schemas.microsoft.com/office/drawing/2014/main" id="{6493AFEF-BB31-854D-9A7E-9938CD535A6E}"/>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1" name="Rectangle 470">
                    <a:extLst>
                      <a:ext uri="{FF2B5EF4-FFF2-40B4-BE49-F238E27FC236}">
                        <a16:creationId xmlns:a16="http://schemas.microsoft.com/office/drawing/2014/main" id="{F08ACB80-A6FA-B340-A1E5-698552E26D3A}"/>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2" name="Rectangle 471">
                    <a:extLst>
                      <a:ext uri="{FF2B5EF4-FFF2-40B4-BE49-F238E27FC236}">
                        <a16:creationId xmlns:a16="http://schemas.microsoft.com/office/drawing/2014/main" id="{461E215F-A381-BC4C-AEB6-690C97E85150}"/>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3" name="Rectangle 472">
                    <a:extLst>
                      <a:ext uri="{FF2B5EF4-FFF2-40B4-BE49-F238E27FC236}">
                        <a16:creationId xmlns:a16="http://schemas.microsoft.com/office/drawing/2014/main" id="{328382D5-9F24-C846-B137-DC0C328B6DDF}"/>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4" name="Rectangle 473">
                    <a:extLst>
                      <a:ext uri="{FF2B5EF4-FFF2-40B4-BE49-F238E27FC236}">
                        <a16:creationId xmlns:a16="http://schemas.microsoft.com/office/drawing/2014/main" id="{88645ACC-65CF-2149-BAD8-8A796ABAD34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5" name="Rectangle 474">
                    <a:extLst>
                      <a:ext uri="{FF2B5EF4-FFF2-40B4-BE49-F238E27FC236}">
                        <a16:creationId xmlns:a16="http://schemas.microsoft.com/office/drawing/2014/main" id="{13E87322-3FAB-544F-9DC1-11644136C334}"/>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6" name="Rectangle 475">
                    <a:extLst>
                      <a:ext uri="{FF2B5EF4-FFF2-40B4-BE49-F238E27FC236}">
                        <a16:creationId xmlns:a16="http://schemas.microsoft.com/office/drawing/2014/main" id="{847D17D4-3466-ED4A-8B53-A626AB4EF3E5}"/>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7" name="Rectangle 476">
                    <a:extLst>
                      <a:ext uri="{FF2B5EF4-FFF2-40B4-BE49-F238E27FC236}">
                        <a16:creationId xmlns:a16="http://schemas.microsoft.com/office/drawing/2014/main" id="{D87A5DFC-844D-AA41-A79E-C9B23174F254}"/>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8" name="Rectangle 477">
                    <a:extLst>
                      <a:ext uri="{FF2B5EF4-FFF2-40B4-BE49-F238E27FC236}">
                        <a16:creationId xmlns:a16="http://schemas.microsoft.com/office/drawing/2014/main" id="{C32B0196-C428-6C47-9416-84CD9FFDB4A8}"/>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9" name="Rectangle 478">
                    <a:extLst>
                      <a:ext uri="{FF2B5EF4-FFF2-40B4-BE49-F238E27FC236}">
                        <a16:creationId xmlns:a16="http://schemas.microsoft.com/office/drawing/2014/main" id="{E046F3FF-0F42-C842-A651-56E7CD1A1EFD}"/>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443" name="Group 442">
                  <a:extLst>
                    <a:ext uri="{FF2B5EF4-FFF2-40B4-BE49-F238E27FC236}">
                      <a16:creationId xmlns:a16="http://schemas.microsoft.com/office/drawing/2014/main" id="{25BB6677-6CCE-A746-A262-8B880DBC9260}"/>
                    </a:ext>
                  </a:extLst>
                </p:cNvPr>
                <p:cNvGrpSpPr/>
                <p:nvPr userDrawn="1"/>
              </p:nvGrpSpPr>
              <p:grpSpPr>
                <a:xfrm>
                  <a:off x="12192000" y="-29497"/>
                  <a:ext cx="12192000" cy="13752000"/>
                  <a:chOff x="2586988" y="-29156"/>
                  <a:chExt cx="26179200" cy="13752000"/>
                </a:xfrm>
              </p:grpSpPr>
              <p:sp>
                <p:nvSpPr>
                  <p:cNvPr id="444" name="Rectangle 443">
                    <a:extLst>
                      <a:ext uri="{FF2B5EF4-FFF2-40B4-BE49-F238E27FC236}">
                        <a16:creationId xmlns:a16="http://schemas.microsoft.com/office/drawing/2014/main" id="{A020A0CF-A0B8-424C-9B7B-1B2C87A8F0B4}"/>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5" name="Rectangle 444">
                    <a:extLst>
                      <a:ext uri="{FF2B5EF4-FFF2-40B4-BE49-F238E27FC236}">
                        <a16:creationId xmlns:a16="http://schemas.microsoft.com/office/drawing/2014/main" id="{B04E52E3-3196-F74E-BA8C-0B01CEB38F90}"/>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6" name="Rectangle 445">
                    <a:extLst>
                      <a:ext uri="{FF2B5EF4-FFF2-40B4-BE49-F238E27FC236}">
                        <a16:creationId xmlns:a16="http://schemas.microsoft.com/office/drawing/2014/main" id="{0272001B-4E34-5C4F-9E20-EE3DB9EEB966}"/>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7" name="Rectangle 446">
                    <a:extLst>
                      <a:ext uri="{FF2B5EF4-FFF2-40B4-BE49-F238E27FC236}">
                        <a16:creationId xmlns:a16="http://schemas.microsoft.com/office/drawing/2014/main" id="{8E64D200-98D5-9C45-BFA4-A46D09FF7FB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8" name="Rectangle 447">
                    <a:extLst>
                      <a:ext uri="{FF2B5EF4-FFF2-40B4-BE49-F238E27FC236}">
                        <a16:creationId xmlns:a16="http://schemas.microsoft.com/office/drawing/2014/main" id="{892F5841-BBAA-1A41-8DCC-B1572A02143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9" name="Rectangle 448">
                    <a:extLst>
                      <a:ext uri="{FF2B5EF4-FFF2-40B4-BE49-F238E27FC236}">
                        <a16:creationId xmlns:a16="http://schemas.microsoft.com/office/drawing/2014/main" id="{39C0EE5B-23EF-4841-A896-005B0A69C793}"/>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0" name="Rectangle 449">
                    <a:extLst>
                      <a:ext uri="{FF2B5EF4-FFF2-40B4-BE49-F238E27FC236}">
                        <a16:creationId xmlns:a16="http://schemas.microsoft.com/office/drawing/2014/main" id="{F7513989-B96C-C14B-AA2D-14AE860D1D78}"/>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1" name="Rectangle 450">
                    <a:extLst>
                      <a:ext uri="{FF2B5EF4-FFF2-40B4-BE49-F238E27FC236}">
                        <a16:creationId xmlns:a16="http://schemas.microsoft.com/office/drawing/2014/main" id="{D0652A6D-9930-FE47-B2D8-F765C7B1E1FC}"/>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2" name="Rectangle 451">
                    <a:extLst>
                      <a:ext uri="{FF2B5EF4-FFF2-40B4-BE49-F238E27FC236}">
                        <a16:creationId xmlns:a16="http://schemas.microsoft.com/office/drawing/2014/main" id="{2947A109-DD66-8C48-AD80-DB4CBFF9141B}"/>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3" name="Rectangle 452">
                    <a:extLst>
                      <a:ext uri="{FF2B5EF4-FFF2-40B4-BE49-F238E27FC236}">
                        <a16:creationId xmlns:a16="http://schemas.microsoft.com/office/drawing/2014/main" id="{F62A1C58-21C8-0F4C-BC28-BC2A84EB0315}"/>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4" name="Rectangle 453">
                    <a:extLst>
                      <a:ext uri="{FF2B5EF4-FFF2-40B4-BE49-F238E27FC236}">
                        <a16:creationId xmlns:a16="http://schemas.microsoft.com/office/drawing/2014/main" id="{9A637A0D-CFA4-3D4D-A386-AA4702782875}"/>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5" name="Rectangle 454">
                    <a:extLst>
                      <a:ext uri="{FF2B5EF4-FFF2-40B4-BE49-F238E27FC236}">
                        <a16:creationId xmlns:a16="http://schemas.microsoft.com/office/drawing/2014/main" id="{774836F0-432F-E049-983C-1AFD543EBB0C}"/>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6" name="Rectangle 455">
                    <a:extLst>
                      <a:ext uri="{FF2B5EF4-FFF2-40B4-BE49-F238E27FC236}">
                        <a16:creationId xmlns:a16="http://schemas.microsoft.com/office/drawing/2014/main" id="{54365C1C-5F40-BF4B-ABCA-A11B5DD49AD2}"/>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7" name="Rectangle 456">
                    <a:extLst>
                      <a:ext uri="{FF2B5EF4-FFF2-40B4-BE49-F238E27FC236}">
                        <a16:creationId xmlns:a16="http://schemas.microsoft.com/office/drawing/2014/main" id="{EE04D62B-4CA4-CB4F-ABB0-98FA4C1C80E4}"/>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8" name="Rectangle 457">
                    <a:extLst>
                      <a:ext uri="{FF2B5EF4-FFF2-40B4-BE49-F238E27FC236}">
                        <a16:creationId xmlns:a16="http://schemas.microsoft.com/office/drawing/2014/main" id="{A16312B6-A757-094B-A10D-82B1E605940A}"/>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9" name="Rectangle 458">
                    <a:extLst>
                      <a:ext uri="{FF2B5EF4-FFF2-40B4-BE49-F238E27FC236}">
                        <a16:creationId xmlns:a16="http://schemas.microsoft.com/office/drawing/2014/main" id="{CED866CE-A591-424F-8975-F9B63D14FEDF}"/>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0" name="Rectangle 459">
                    <a:extLst>
                      <a:ext uri="{FF2B5EF4-FFF2-40B4-BE49-F238E27FC236}">
                        <a16:creationId xmlns:a16="http://schemas.microsoft.com/office/drawing/2014/main" id="{C32BA59C-8734-E840-AA2B-0527C5CED539}"/>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1" name="Rectangle 460">
                    <a:extLst>
                      <a:ext uri="{FF2B5EF4-FFF2-40B4-BE49-F238E27FC236}">
                        <a16:creationId xmlns:a16="http://schemas.microsoft.com/office/drawing/2014/main" id="{4193879B-F03E-284B-8305-E194CC79D1F3}"/>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nvGrpSpPr>
              <p:cNvPr id="403" name="Group 402">
                <a:extLst>
                  <a:ext uri="{FF2B5EF4-FFF2-40B4-BE49-F238E27FC236}">
                    <a16:creationId xmlns:a16="http://schemas.microsoft.com/office/drawing/2014/main" id="{5CFA5EDE-22EE-C54E-8F82-D103AD67CD94}"/>
                  </a:ext>
                </a:extLst>
              </p:cNvPr>
              <p:cNvGrpSpPr/>
              <p:nvPr userDrawn="1"/>
            </p:nvGrpSpPr>
            <p:grpSpPr>
              <a:xfrm>
                <a:off x="0" y="6856413"/>
                <a:ext cx="24384000" cy="6885910"/>
                <a:chOff x="0" y="-29497"/>
                <a:chExt cx="24384000" cy="13752341"/>
              </a:xfrm>
            </p:grpSpPr>
            <p:grpSp>
              <p:nvGrpSpPr>
                <p:cNvPr id="404" name="Group 403">
                  <a:extLst>
                    <a:ext uri="{FF2B5EF4-FFF2-40B4-BE49-F238E27FC236}">
                      <a16:creationId xmlns:a16="http://schemas.microsoft.com/office/drawing/2014/main" id="{A5AE6E43-1610-494B-8765-D9A55CE941A3}"/>
                    </a:ext>
                  </a:extLst>
                </p:cNvPr>
                <p:cNvGrpSpPr/>
                <p:nvPr userDrawn="1"/>
              </p:nvGrpSpPr>
              <p:grpSpPr>
                <a:xfrm>
                  <a:off x="0" y="-29156"/>
                  <a:ext cx="12192000" cy="13752000"/>
                  <a:chOff x="2586988" y="-29156"/>
                  <a:chExt cx="26179200" cy="13752000"/>
                </a:xfrm>
              </p:grpSpPr>
              <p:sp>
                <p:nvSpPr>
                  <p:cNvPr id="424" name="Rectangle 423">
                    <a:extLst>
                      <a:ext uri="{FF2B5EF4-FFF2-40B4-BE49-F238E27FC236}">
                        <a16:creationId xmlns:a16="http://schemas.microsoft.com/office/drawing/2014/main" id="{F2BF591D-7A03-8D43-88E0-E28529E6777F}"/>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5" name="Rectangle 424">
                    <a:extLst>
                      <a:ext uri="{FF2B5EF4-FFF2-40B4-BE49-F238E27FC236}">
                        <a16:creationId xmlns:a16="http://schemas.microsoft.com/office/drawing/2014/main" id="{1A160C08-D289-D149-8923-D1EE72A09A93}"/>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6" name="Rectangle 425">
                    <a:extLst>
                      <a:ext uri="{FF2B5EF4-FFF2-40B4-BE49-F238E27FC236}">
                        <a16:creationId xmlns:a16="http://schemas.microsoft.com/office/drawing/2014/main" id="{4A69FD25-FB3C-E348-8193-AD4A4BAB5BBB}"/>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7" name="Rectangle 426">
                    <a:extLst>
                      <a:ext uri="{FF2B5EF4-FFF2-40B4-BE49-F238E27FC236}">
                        <a16:creationId xmlns:a16="http://schemas.microsoft.com/office/drawing/2014/main" id="{E303955F-22DC-DD4A-92B7-CE88C9DB6B62}"/>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8" name="Rectangle 427">
                    <a:extLst>
                      <a:ext uri="{FF2B5EF4-FFF2-40B4-BE49-F238E27FC236}">
                        <a16:creationId xmlns:a16="http://schemas.microsoft.com/office/drawing/2014/main" id="{B85BCAFC-C72E-CD44-BBDE-5921C67661D2}"/>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9" name="Rectangle 428">
                    <a:extLst>
                      <a:ext uri="{FF2B5EF4-FFF2-40B4-BE49-F238E27FC236}">
                        <a16:creationId xmlns:a16="http://schemas.microsoft.com/office/drawing/2014/main" id="{B5ACAEF1-AF9C-434A-B3BD-5740BA44EF3E}"/>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0" name="Rectangle 429">
                    <a:extLst>
                      <a:ext uri="{FF2B5EF4-FFF2-40B4-BE49-F238E27FC236}">
                        <a16:creationId xmlns:a16="http://schemas.microsoft.com/office/drawing/2014/main" id="{AFA531CE-B9EC-2942-9724-E52496194791}"/>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1" name="Rectangle 430">
                    <a:extLst>
                      <a:ext uri="{FF2B5EF4-FFF2-40B4-BE49-F238E27FC236}">
                        <a16:creationId xmlns:a16="http://schemas.microsoft.com/office/drawing/2014/main" id="{2A0DAA1C-B998-D845-A166-0C50A83E896D}"/>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2" name="Rectangle 431">
                    <a:extLst>
                      <a:ext uri="{FF2B5EF4-FFF2-40B4-BE49-F238E27FC236}">
                        <a16:creationId xmlns:a16="http://schemas.microsoft.com/office/drawing/2014/main" id="{D11CE5D1-82F8-C54B-AF3C-6F43CABA15BA}"/>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3" name="Rectangle 432">
                    <a:extLst>
                      <a:ext uri="{FF2B5EF4-FFF2-40B4-BE49-F238E27FC236}">
                        <a16:creationId xmlns:a16="http://schemas.microsoft.com/office/drawing/2014/main" id="{9B84198A-78AF-7A46-9BAB-4FE545A52689}"/>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4" name="Rectangle 433">
                    <a:extLst>
                      <a:ext uri="{FF2B5EF4-FFF2-40B4-BE49-F238E27FC236}">
                        <a16:creationId xmlns:a16="http://schemas.microsoft.com/office/drawing/2014/main" id="{15992162-95B7-CC42-B958-7FD605A9CCED}"/>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5" name="Rectangle 434">
                    <a:extLst>
                      <a:ext uri="{FF2B5EF4-FFF2-40B4-BE49-F238E27FC236}">
                        <a16:creationId xmlns:a16="http://schemas.microsoft.com/office/drawing/2014/main" id="{26D6400F-C215-B74C-8FFC-A6B52EB99648}"/>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6" name="Rectangle 435">
                    <a:extLst>
                      <a:ext uri="{FF2B5EF4-FFF2-40B4-BE49-F238E27FC236}">
                        <a16:creationId xmlns:a16="http://schemas.microsoft.com/office/drawing/2014/main" id="{44710720-5E1E-2E46-BAE3-9BDD1E1A15D9}"/>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7" name="Rectangle 436">
                    <a:extLst>
                      <a:ext uri="{FF2B5EF4-FFF2-40B4-BE49-F238E27FC236}">
                        <a16:creationId xmlns:a16="http://schemas.microsoft.com/office/drawing/2014/main" id="{0CAF48FE-BA1A-6A4C-A084-09CACCAFC09A}"/>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8" name="Rectangle 437">
                    <a:extLst>
                      <a:ext uri="{FF2B5EF4-FFF2-40B4-BE49-F238E27FC236}">
                        <a16:creationId xmlns:a16="http://schemas.microsoft.com/office/drawing/2014/main" id="{DAA71094-10B4-C542-8525-572DE8FA800F}"/>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9" name="Rectangle 438">
                    <a:extLst>
                      <a:ext uri="{FF2B5EF4-FFF2-40B4-BE49-F238E27FC236}">
                        <a16:creationId xmlns:a16="http://schemas.microsoft.com/office/drawing/2014/main" id="{B810A9D9-D73A-964A-95E2-C8E5B12D6B82}"/>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0" name="Rectangle 439">
                    <a:extLst>
                      <a:ext uri="{FF2B5EF4-FFF2-40B4-BE49-F238E27FC236}">
                        <a16:creationId xmlns:a16="http://schemas.microsoft.com/office/drawing/2014/main" id="{CD4AD9A2-133D-3B48-93AA-7F9A7042309D}"/>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1" name="Rectangle 440">
                    <a:extLst>
                      <a:ext uri="{FF2B5EF4-FFF2-40B4-BE49-F238E27FC236}">
                        <a16:creationId xmlns:a16="http://schemas.microsoft.com/office/drawing/2014/main" id="{60EC790D-1670-4745-B553-BDB6DD1D3C39}"/>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405" name="Group 404">
                  <a:extLst>
                    <a:ext uri="{FF2B5EF4-FFF2-40B4-BE49-F238E27FC236}">
                      <a16:creationId xmlns:a16="http://schemas.microsoft.com/office/drawing/2014/main" id="{87FD5E50-F0B1-8C40-9CA2-B621649C3A38}"/>
                    </a:ext>
                  </a:extLst>
                </p:cNvPr>
                <p:cNvGrpSpPr/>
                <p:nvPr userDrawn="1"/>
              </p:nvGrpSpPr>
              <p:grpSpPr>
                <a:xfrm>
                  <a:off x="12192000" y="-29497"/>
                  <a:ext cx="12192000" cy="13752000"/>
                  <a:chOff x="2586988" y="-29156"/>
                  <a:chExt cx="26179200" cy="13752000"/>
                </a:xfrm>
              </p:grpSpPr>
              <p:sp>
                <p:nvSpPr>
                  <p:cNvPr id="406" name="Rectangle 405">
                    <a:extLst>
                      <a:ext uri="{FF2B5EF4-FFF2-40B4-BE49-F238E27FC236}">
                        <a16:creationId xmlns:a16="http://schemas.microsoft.com/office/drawing/2014/main" id="{856B4373-07C1-4B48-B9BB-EC15A1A98010}"/>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7" name="Rectangle 406">
                    <a:extLst>
                      <a:ext uri="{FF2B5EF4-FFF2-40B4-BE49-F238E27FC236}">
                        <a16:creationId xmlns:a16="http://schemas.microsoft.com/office/drawing/2014/main" id="{44CBBDF9-003C-E647-86F7-CE1B68EB8CFD}"/>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8" name="Rectangle 407">
                    <a:extLst>
                      <a:ext uri="{FF2B5EF4-FFF2-40B4-BE49-F238E27FC236}">
                        <a16:creationId xmlns:a16="http://schemas.microsoft.com/office/drawing/2014/main" id="{20832818-7E63-E843-AB2B-97302B4B8952}"/>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9" name="Rectangle 408">
                    <a:extLst>
                      <a:ext uri="{FF2B5EF4-FFF2-40B4-BE49-F238E27FC236}">
                        <a16:creationId xmlns:a16="http://schemas.microsoft.com/office/drawing/2014/main" id="{AB25E3F2-EFAE-7444-A413-D49709C5953D}"/>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0" name="Rectangle 409">
                    <a:extLst>
                      <a:ext uri="{FF2B5EF4-FFF2-40B4-BE49-F238E27FC236}">
                        <a16:creationId xmlns:a16="http://schemas.microsoft.com/office/drawing/2014/main" id="{5E4584DA-9F95-0C47-B76D-74CB7BBB041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1" name="Rectangle 410">
                    <a:extLst>
                      <a:ext uri="{FF2B5EF4-FFF2-40B4-BE49-F238E27FC236}">
                        <a16:creationId xmlns:a16="http://schemas.microsoft.com/office/drawing/2014/main" id="{AE37B104-6175-6644-A3C2-75C93732FB55}"/>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2" name="Rectangle 411">
                    <a:extLst>
                      <a:ext uri="{FF2B5EF4-FFF2-40B4-BE49-F238E27FC236}">
                        <a16:creationId xmlns:a16="http://schemas.microsoft.com/office/drawing/2014/main" id="{D4329F36-65A6-714B-ABC0-D7DAA8BA7AD3}"/>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3" name="Rectangle 412">
                    <a:extLst>
                      <a:ext uri="{FF2B5EF4-FFF2-40B4-BE49-F238E27FC236}">
                        <a16:creationId xmlns:a16="http://schemas.microsoft.com/office/drawing/2014/main" id="{4FF8084E-EBC9-EA47-86C8-20CE755A0C4E}"/>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4" name="Rectangle 413">
                    <a:extLst>
                      <a:ext uri="{FF2B5EF4-FFF2-40B4-BE49-F238E27FC236}">
                        <a16:creationId xmlns:a16="http://schemas.microsoft.com/office/drawing/2014/main" id="{CAE2C575-9DFE-1845-9583-D81A20F9C5D5}"/>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5" name="Rectangle 414">
                    <a:extLst>
                      <a:ext uri="{FF2B5EF4-FFF2-40B4-BE49-F238E27FC236}">
                        <a16:creationId xmlns:a16="http://schemas.microsoft.com/office/drawing/2014/main" id="{2803ABF4-FF28-5042-8225-A6C53A90AB9C}"/>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6" name="Rectangle 415">
                    <a:extLst>
                      <a:ext uri="{FF2B5EF4-FFF2-40B4-BE49-F238E27FC236}">
                        <a16:creationId xmlns:a16="http://schemas.microsoft.com/office/drawing/2014/main" id="{FF3EAF0B-14E9-904D-AE83-D6B2F2C80A74}"/>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7" name="Rectangle 416">
                    <a:extLst>
                      <a:ext uri="{FF2B5EF4-FFF2-40B4-BE49-F238E27FC236}">
                        <a16:creationId xmlns:a16="http://schemas.microsoft.com/office/drawing/2014/main" id="{57FC94B4-4AA8-7A43-A215-2F145397B64D}"/>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8" name="Rectangle 417">
                    <a:extLst>
                      <a:ext uri="{FF2B5EF4-FFF2-40B4-BE49-F238E27FC236}">
                        <a16:creationId xmlns:a16="http://schemas.microsoft.com/office/drawing/2014/main" id="{FC5A9791-0AFB-6940-9633-69177F65795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9" name="Rectangle 418">
                    <a:extLst>
                      <a:ext uri="{FF2B5EF4-FFF2-40B4-BE49-F238E27FC236}">
                        <a16:creationId xmlns:a16="http://schemas.microsoft.com/office/drawing/2014/main" id="{1F09E1E7-44C2-B848-BC94-C3D37A01C44D}"/>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0" name="Rectangle 419">
                    <a:extLst>
                      <a:ext uri="{FF2B5EF4-FFF2-40B4-BE49-F238E27FC236}">
                        <a16:creationId xmlns:a16="http://schemas.microsoft.com/office/drawing/2014/main" id="{EFFC6F4E-4CD1-1048-AE8B-BB4A00D4B9C7}"/>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1" name="Rectangle 420">
                    <a:extLst>
                      <a:ext uri="{FF2B5EF4-FFF2-40B4-BE49-F238E27FC236}">
                        <a16:creationId xmlns:a16="http://schemas.microsoft.com/office/drawing/2014/main" id="{72C3B5D5-B8ED-C848-A1DC-6CD464F3379F}"/>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2" name="Rectangle 421">
                    <a:extLst>
                      <a:ext uri="{FF2B5EF4-FFF2-40B4-BE49-F238E27FC236}">
                        <a16:creationId xmlns:a16="http://schemas.microsoft.com/office/drawing/2014/main" id="{1847A493-81F5-6441-8CDB-3937234E3162}"/>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3" name="Rectangle 422">
                    <a:extLst>
                      <a:ext uri="{FF2B5EF4-FFF2-40B4-BE49-F238E27FC236}">
                        <a16:creationId xmlns:a16="http://schemas.microsoft.com/office/drawing/2014/main" id="{4440C8B4-916D-FF49-804D-8C95664E33D1}"/>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grpSp>
          <p:nvGrpSpPr>
            <p:cNvPr id="165" name="Group 164">
              <a:extLst>
                <a:ext uri="{FF2B5EF4-FFF2-40B4-BE49-F238E27FC236}">
                  <a16:creationId xmlns:a16="http://schemas.microsoft.com/office/drawing/2014/main" id="{674CB148-4BF4-BB4D-A8A4-FED64CB42332}"/>
                </a:ext>
              </a:extLst>
            </p:cNvPr>
            <p:cNvGrpSpPr/>
            <p:nvPr userDrawn="1"/>
          </p:nvGrpSpPr>
          <p:grpSpPr>
            <a:xfrm>
              <a:off x="0" y="6843252"/>
              <a:ext cx="24384000" cy="6872748"/>
              <a:chOff x="0" y="-29496"/>
              <a:chExt cx="24384000" cy="13771819"/>
            </a:xfrm>
          </p:grpSpPr>
          <p:grpSp>
            <p:nvGrpSpPr>
              <p:cNvPr id="166" name="Group 165">
                <a:extLst>
                  <a:ext uri="{FF2B5EF4-FFF2-40B4-BE49-F238E27FC236}">
                    <a16:creationId xmlns:a16="http://schemas.microsoft.com/office/drawing/2014/main" id="{479CC198-5EC9-3C45-89CF-D1CC84C9E849}"/>
                  </a:ext>
                </a:extLst>
              </p:cNvPr>
              <p:cNvGrpSpPr/>
              <p:nvPr userDrawn="1"/>
            </p:nvGrpSpPr>
            <p:grpSpPr>
              <a:xfrm>
                <a:off x="0" y="-29496"/>
                <a:ext cx="24384000" cy="6885910"/>
                <a:chOff x="0" y="-29497"/>
                <a:chExt cx="24384000" cy="13752341"/>
              </a:xfrm>
            </p:grpSpPr>
            <p:grpSp>
              <p:nvGrpSpPr>
                <p:cNvPr id="206" name="Group 205">
                  <a:extLst>
                    <a:ext uri="{FF2B5EF4-FFF2-40B4-BE49-F238E27FC236}">
                      <a16:creationId xmlns:a16="http://schemas.microsoft.com/office/drawing/2014/main" id="{ADE52DCE-8101-2B43-82F7-445C7A897C7E}"/>
                    </a:ext>
                  </a:extLst>
                </p:cNvPr>
                <p:cNvGrpSpPr/>
                <p:nvPr userDrawn="1"/>
              </p:nvGrpSpPr>
              <p:grpSpPr>
                <a:xfrm>
                  <a:off x="0" y="-29156"/>
                  <a:ext cx="12192000" cy="13752000"/>
                  <a:chOff x="2586988" y="-29156"/>
                  <a:chExt cx="26179200" cy="13752000"/>
                </a:xfrm>
              </p:grpSpPr>
              <p:sp>
                <p:nvSpPr>
                  <p:cNvPr id="384" name="Rectangle 383">
                    <a:extLst>
                      <a:ext uri="{FF2B5EF4-FFF2-40B4-BE49-F238E27FC236}">
                        <a16:creationId xmlns:a16="http://schemas.microsoft.com/office/drawing/2014/main" id="{B7E096E4-850A-7549-AA9E-FECB25E5843E}"/>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5" name="Rectangle 384">
                    <a:extLst>
                      <a:ext uri="{FF2B5EF4-FFF2-40B4-BE49-F238E27FC236}">
                        <a16:creationId xmlns:a16="http://schemas.microsoft.com/office/drawing/2014/main" id="{98424641-A5C7-F041-8543-3C55EF55ACAA}"/>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6" name="Rectangle 385">
                    <a:extLst>
                      <a:ext uri="{FF2B5EF4-FFF2-40B4-BE49-F238E27FC236}">
                        <a16:creationId xmlns:a16="http://schemas.microsoft.com/office/drawing/2014/main" id="{E9BAADDE-A691-2F47-8906-0EB3C87E4089}"/>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7" name="Rectangle 386">
                    <a:extLst>
                      <a:ext uri="{FF2B5EF4-FFF2-40B4-BE49-F238E27FC236}">
                        <a16:creationId xmlns:a16="http://schemas.microsoft.com/office/drawing/2014/main" id="{F768D4EF-99C6-004B-B6DD-B196E626812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8" name="Rectangle 387">
                    <a:extLst>
                      <a:ext uri="{FF2B5EF4-FFF2-40B4-BE49-F238E27FC236}">
                        <a16:creationId xmlns:a16="http://schemas.microsoft.com/office/drawing/2014/main" id="{1AD1276F-3EF4-E74F-8820-447867084D1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9" name="Rectangle 388">
                    <a:extLst>
                      <a:ext uri="{FF2B5EF4-FFF2-40B4-BE49-F238E27FC236}">
                        <a16:creationId xmlns:a16="http://schemas.microsoft.com/office/drawing/2014/main" id="{5B1A24EF-3EB9-904B-9328-ED7F9BD55C9A}"/>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0" name="Rectangle 389">
                    <a:extLst>
                      <a:ext uri="{FF2B5EF4-FFF2-40B4-BE49-F238E27FC236}">
                        <a16:creationId xmlns:a16="http://schemas.microsoft.com/office/drawing/2014/main" id="{76944C90-FDC4-4047-98A1-2A24A1CE2DEC}"/>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1" name="Rectangle 390">
                    <a:extLst>
                      <a:ext uri="{FF2B5EF4-FFF2-40B4-BE49-F238E27FC236}">
                        <a16:creationId xmlns:a16="http://schemas.microsoft.com/office/drawing/2014/main" id="{90857027-3387-3B47-A205-497EFA4BECE1}"/>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2" name="Rectangle 391">
                    <a:extLst>
                      <a:ext uri="{FF2B5EF4-FFF2-40B4-BE49-F238E27FC236}">
                        <a16:creationId xmlns:a16="http://schemas.microsoft.com/office/drawing/2014/main" id="{8C95AC96-D516-1B4A-AA08-F10284F4C3F9}"/>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3" name="Rectangle 392">
                    <a:extLst>
                      <a:ext uri="{FF2B5EF4-FFF2-40B4-BE49-F238E27FC236}">
                        <a16:creationId xmlns:a16="http://schemas.microsoft.com/office/drawing/2014/main" id="{783BEC07-D27C-7644-993E-75F95141165B}"/>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4" name="Rectangle 393">
                    <a:extLst>
                      <a:ext uri="{FF2B5EF4-FFF2-40B4-BE49-F238E27FC236}">
                        <a16:creationId xmlns:a16="http://schemas.microsoft.com/office/drawing/2014/main" id="{899809E8-7033-6942-9F23-89D40FBEFC05}"/>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5" name="Rectangle 394">
                    <a:extLst>
                      <a:ext uri="{FF2B5EF4-FFF2-40B4-BE49-F238E27FC236}">
                        <a16:creationId xmlns:a16="http://schemas.microsoft.com/office/drawing/2014/main" id="{CFB3508D-802B-2E43-B71D-51692B84D9D3}"/>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6" name="Rectangle 395">
                    <a:extLst>
                      <a:ext uri="{FF2B5EF4-FFF2-40B4-BE49-F238E27FC236}">
                        <a16:creationId xmlns:a16="http://schemas.microsoft.com/office/drawing/2014/main" id="{2D3D25F3-5905-AB40-AEC4-A41627EFA76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7" name="Rectangle 396">
                    <a:extLst>
                      <a:ext uri="{FF2B5EF4-FFF2-40B4-BE49-F238E27FC236}">
                        <a16:creationId xmlns:a16="http://schemas.microsoft.com/office/drawing/2014/main" id="{995AE3AA-E2C5-A348-BE8C-1A74D5CF71FA}"/>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8" name="Rectangle 397">
                    <a:extLst>
                      <a:ext uri="{FF2B5EF4-FFF2-40B4-BE49-F238E27FC236}">
                        <a16:creationId xmlns:a16="http://schemas.microsoft.com/office/drawing/2014/main" id="{F41B3293-74A2-294F-B5D2-22A586EFD0D2}"/>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9" name="Rectangle 398">
                    <a:extLst>
                      <a:ext uri="{FF2B5EF4-FFF2-40B4-BE49-F238E27FC236}">
                        <a16:creationId xmlns:a16="http://schemas.microsoft.com/office/drawing/2014/main" id="{3391BF26-DB57-C04E-9E0D-533941844AB5}"/>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0" name="Rectangle 399">
                    <a:extLst>
                      <a:ext uri="{FF2B5EF4-FFF2-40B4-BE49-F238E27FC236}">
                        <a16:creationId xmlns:a16="http://schemas.microsoft.com/office/drawing/2014/main" id="{69C45376-38F1-B14E-8BCF-3E51E03DE029}"/>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1" name="Rectangle 400">
                    <a:extLst>
                      <a:ext uri="{FF2B5EF4-FFF2-40B4-BE49-F238E27FC236}">
                        <a16:creationId xmlns:a16="http://schemas.microsoft.com/office/drawing/2014/main" id="{D6C3D4D9-2C80-BD48-A718-B15AA3C70202}"/>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365" name="Group 364">
                  <a:extLst>
                    <a:ext uri="{FF2B5EF4-FFF2-40B4-BE49-F238E27FC236}">
                      <a16:creationId xmlns:a16="http://schemas.microsoft.com/office/drawing/2014/main" id="{257A17F5-5440-644E-9536-A7A8BAD80224}"/>
                    </a:ext>
                  </a:extLst>
                </p:cNvPr>
                <p:cNvGrpSpPr/>
                <p:nvPr userDrawn="1"/>
              </p:nvGrpSpPr>
              <p:grpSpPr>
                <a:xfrm>
                  <a:off x="12192000" y="-29497"/>
                  <a:ext cx="12192000" cy="13752000"/>
                  <a:chOff x="2586988" y="-29156"/>
                  <a:chExt cx="26179200" cy="13752000"/>
                </a:xfrm>
              </p:grpSpPr>
              <p:sp>
                <p:nvSpPr>
                  <p:cNvPr id="366" name="Rectangle 365">
                    <a:extLst>
                      <a:ext uri="{FF2B5EF4-FFF2-40B4-BE49-F238E27FC236}">
                        <a16:creationId xmlns:a16="http://schemas.microsoft.com/office/drawing/2014/main" id="{F04DB65D-114F-0E4D-AF47-7E177C11C992}"/>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7" name="Rectangle 366">
                    <a:extLst>
                      <a:ext uri="{FF2B5EF4-FFF2-40B4-BE49-F238E27FC236}">
                        <a16:creationId xmlns:a16="http://schemas.microsoft.com/office/drawing/2014/main" id="{C8C3DD2C-D871-2345-A049-2CE94037BB39}"/>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8" name="Rectangle 367">
                    <a:extLst>
                      <a:ext uri="{FF2B5EF4-FFF2-40B4-BE49-F238E27FC236}">
                        <a16:creationId xmlns:a16="http://schemas.microsoft.com/office/drawing/2014/main" id="{A53BA481-5BF2-2F42-A2F8-9F845B375B0F}"/>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9" name="Rectangle 368">
                    <a:extLst>
                      <a:ext uri="{FF2B5EF4-FFF2-40B4-BE49-F238E27FC236}">
                        <a16:creationId xmlns:a16="http://schemas.microsoft.com/office/drawing/2014/main" id="{A83DC224-AA42-D649-87FA-CC062C81A6FA}"/>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0" name="Rectangle 369">
                    <a:extLst>
                      <a:ext uri="{FF2B5EF4-FFF2-40B4-BE49-F238E27FC236}">
                        <a16:creationId xmlns:a16="http://schemas.microsoft.com/office/drawing/2014/main" id="{57B7DD77-0F91-B248-BC8C-D21392C55BE9}"/>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1" name="Rectangle 370">
                    <a:extLst>
                      <a:ext uri="{FF2B5EF4-FFF2-40B4-BE49-F238E27FC236}">
                        <a16:creationId xmlns:a16="http://schemas.microsoft.com/office/drawing/2014/main" id="{42AD213E-4EDA-104F-BD38-3F1D2ABEC245}"/>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2" name="Rectangle 371">
                    <a:extLst>
                      <a:ext uri="{FF2B5EF4-FFF2-40B4-BE49-F238E27FC236}">
                        <a16:creationId xmlns:a16="http://schemas.microsoft.com/office/drawing/2014/main" id="{40366284-D1C3-0C42-A15C-30FE10ACD34A}"/>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3" name="Rectangle 372">
                    <a:extLst>
                      <a:ext uri="{FF2B5EF4-FFF2-40B4-BE49-F238E27FC236}">
                        <a16:creationId xmlns:a16="http://schemas.microsoft.com/office/drawing/2014/main" id="{84181CB8-9CC7-2A4D-B255-4EB77B04B7F9}"/>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4" name="Rectangle 373">
                    <a:extLst>
                      <a:ext uri="{FF2B5EF4-FFF2-40B4-BE49-F238E27FC236}">
                        <a16:creationId xmlns:a16="http://schemas.microsoft.com/office/drawing/2014/main" id="{FE7E2AEE-1DF9-8A42-AD0B-A50F8141C009}"/>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5" name="Rectangle 374">
                    <a:extLst>
                      <a:ext uri="{FF2B5EF4-FFF2-40B4-BE49-F238E27FC236}">
                        <a16:creationId xmlns:a16="http://schemas.microsoft.com/office/drawing/2014/main" id="{618C153E-FB34-114C-933F-712D36C8EBAC}"/>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6" name="Rectangle 375">
                    <a:extLst>
                      <a:ext uri="{FF2B5EF4-FFF2-40B4-BE49-F238E27FC236}">
                        <a16:creationId xmlns:a16="http://schemas.microsoft.com/office/drawing/2014/main" id="{395B145F-7DBE-0F4B-9E0C-A4F5E69D5A17}"/>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7" name="Rectangle 376">
                    <a:extLst>
                      <a:ext uri="{FF2B5EF4-FFF2-40B4-BE49-F238E27FC236}">
                        <a16:creationId xmlns:a16="http://schemas.microsoft.com/office/drawing/2014/main" id="{49FC3A4B-3958-FE41-8D30-00F597C8F941}"/>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8" name="Rectangle 377">
                    <a:extLst>
                      <a:ext uri="{FF2B5EF4-FFF2-40B4-BE49-F238E27FC236}">
                        <a16:creationId xmlns:a16="http://schemas.microsoft.com/office/drawing/2014/main" id="{912F80D4-1D7A-BC46-B9FE-89A14563878B}"/>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9" name="Rectangle 378">
                    <a:extLst>
                      <a:ext uri="{FF2B5EF4-FFF2-40B4-BE49-F238E27FC236}">
                        <a16:creationId xmlns:a16="http://schemas.microsoft.com/office/drawing/2014/main" id="{23414A94-C6B8-764D-8B89-931D27958691}"/>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0" name="Rectangle 379">
                    <a:extLst>
                      <a:ext uri="{FF2B5EF4-FFF2-40B4-BE49-F238E27FC236}">
                        <a16:creationId xmlns:a16="http://schemas.microsoft.com/office/drawing/2014/main" id="{C2EA158B-BBAD-B144-A49E-CFFBC6D2D24E}"/>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1" name="Rectangle 380">
                    <a:extLst>
                      <a:ext uri="{FF2B5EF4-FFF2-40B4-BE49-F238E27FC236}">
                        <a16:creationId xmlns:a16="http://schemas.microsoft.com/office/drawing/2014/main" id="{867ACB7E-2C99-E94D-A284-E6A1E5740B11}"/>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2" name="Rectangle 381">
                    <a:extLst>
                      <a:ext uri="{FF2B5EF4-FFF2-40B4-BE49-F238E27FC236}">
                        <a16:creationId xmlns:a16="http://schemas.microsoft.com/office/drawing/2014/main" id="{8DA1EA58-6885-504E-9452-A99720A39DA6}"/>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3" name="Rectangle 382">
                    <a:extLst>
                      <a:ext uri="{FF2B5EF4-FFF2-40B4-BE49-F238E27FC236}">
                        <a16:creationId xmlns:a16="http://schemas.microsoft.com/office/drawing/2014/main" id="{62BB38B6-D1C9-9F47-9D15-380F9D430DEA}"/>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nvGrpSpPr>
              <p:cNvPr id="167" name="Group 166">
                <a:extLst>
                  <a:ext uri="{FF2B5EF4-FFF2-40B4-BE49-F238E27FC236}">
                    <a16:creationId xmlns:a16="http://schemas.microsoft.com/office/drawing/2014/main" id="{5A0563AE-53C7-074B-9A47-9043B3F279B4}"/>
                  </a:ext>
                </a:extLst>
              </p:cNvPr>
              <p:cNvGrpSpPr/>
              <p:nvPr userDrawn="1"/>
            </p:nvGrpSpPr>
            <p:grpSpPr>
              <a:xfrm>
                <a:off x="0" y="6856413"/>
                <a:ext cx="24384000" cy="6885910"/>
                <a:chOff x="0" y="-29497"/>
                <a:chExt cx="24384000" cy="13752341"/>
              </a:xfrm>
            </p:grpSpPr>
            <p:grpSp>
              <p:nvGrpSpPr>
                <p:cNvPr id="168" name="Group 167">
                  <a:extLst>
                    <a:ext uri="{FF2B5EF4-FFF2-40B4-BE49-F238E27FC236}">
                      <a16:creationId xmlns:a16="http://schemas.microsoft.com/office/drawing/2014/main" id="{D53EC5EA-475B-6A47-ACA5-E78D74F4F177}"/>
                    </a:ext>
                  </a:extLst>
                </p:cNvPr>
                <p:cNvGrpSpPr/>
                <p:nvPr userDrawn="1"/>
              </p:nvGrpSpPr>
              <p:grpSpPr>
                <a:xfrm>
                  <a:off x="0" y="-29156"/>
                  <a:ext cx="12192000" cy="13752000"/>
                  <a:chOff x="2586988" y="-29156"/>
                  <a:chExt cx="26179200" cy="13752000"/>
                </a:xfrm>
              </p:grpSpPr>
              <p:sp>
                <p:nvSpPr>
                  <p:cNvPr id="188" name="Rectangle 187">
                    <a:extLst>
                      <a:ext uri="{FF2B5EF4-FFF2-40B4-BE49-F238E27FC236}">
                        <a16:creationId xmlns:a16="http://schemas.microsoft.com/office/drawing/2014/main" id="{FAD4F1BB-FE02-F543-8D8B-E6AD8E819313}"/>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9" name="Rectangle 188">
                    <a:extLst>
                      <a:ext uri="{FF2B5EF4-FFF2-40B4-BE49-F238E27FC236}">
                        <a16:creationId xmlns:a16="http://schemas.microsoft.com/office/drawing/2014/main" id="{2083FD9D-F440-4D4D-B0E1-68D6A4A1115A}"/>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0" name="Rectangle 189">
                    <a:extLst>
                      <a:ext uri="{FF2B5EF4-FFF2-40B4-BE49-F238E27FC236}">
                        <a16:creationId xmlns:a16="http://schemas.microsoft.com/office/drawing/2014/main" id="{6AE0EC1F-A6DB-1849-9D67-F25B4A0653E1}"/>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1" name="Rectangle 190">
                    <a:extLst>
                      <a:ext uri="{FF2B5EF4-FFF2-40B4-BE49-F238E27FC236}">
                        <a16:creationId xmlns:a16="http://schemas.microsoft.com/office/drawing/2014/main" id="{E799091D-A601-4B47-A22B-1B883C8077C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2" name="Rectangle 191">
                    <a:extLst>
                      <a:ext uri="{FF2B5EF4-FFF2-40B4-BE49-F238E27FC236}">
                        <a16:creationId xmlns:a16="http://schemas.microsoft.com/office/drawing/2014/main" id="{F5EE02BC-AC4D-A74E-917E-92434466BC45}"/>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3" name="Rectangle 192">
                    <a:extLst>
                      <a:ext uri="{FF2B5EF4-FFF2-40B4-BE49-F238E27FC236}">
                        <a16:creationId xmlns:a16="http://schemas.microsoft.com/office/drawing/2014/main" id="{14C8C734-D14E-E84F-A660-9B1903851AEC}"/>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4" name="Rectangle 193">
                    <a:extLst>
                      <a:ext uri="{FF2B5EF4-FFF2-40B4-BE49-F238E27FC236}">
                        <a16:creationId xmlns:a16="http://schemas.microsoft.com/office/drawing/2014/main" id="{256A8322-9791-7C46-8573-FA3C9A5702CC}"/>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5" name="Rectangle 194">
                    <a:extLst>
                      <a:ext uri="{FF2B5EF4-FFF2-40B4-BE49-F238E27FC236}">
                        <a16:creationId xmlns:a16="http://schemas.microsoft.com/office/drawing/2014/main" id="{AA065E1E-9D1F-6E4C-8928-064EE326ADD2}"/>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6" name="Rectangle 195">
                    <a:extLst>
                      <a:ext uri="{FF2B5EF4-FFF2-40B4-BE49-F238E27FC236}">
                        <a16:creationId xmlns:a16="http://schemas.microsoft.com/office/drawing/2014/main" id="{E8C7B47C-7C5F-554C-AFB2-AF8A5A3ABF05}"/>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7" name="Rectangle 196">
                    <a:extLst>
                      <a:ext uri="{FF2B5EF4-FFF2-40B4-BE49-F238E27FC236}">
                        <a16:creationId xmlns:a16="http://schemas.microsoft.com/office/drawing/2014/main" id="{D2FDFA79-6737-FC49-BA1B-E3FD7135BF18}"/>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8" name="Rectangle 197">
                    <a:extLst>
                      <a:ext uri="{FF2B5EF4-FFF2-40B4-BE49-F238E27FC236}">
                        <a16:creationId xmlns:a16="http://schemas.microsoft.com/office/drawing/2014/main" id="{265447DF-6ACF-C940-993E-4B25D7D1E5A8}"/>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9" name="Rectangle 198">
                    <a:extLst>
                      <a:ext uri="{FF2B5EF4-FFF2-40B4-BE49-F238E27FC236}">
                        <a16:creationId xmlns:a16="http://schemas.microsoft.com/office/drawing/2014/main" id="{7284B7F8-C895-094F-981F-BCD681AEC9A1}"/>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0" name="Rectangle 199">
                    <a:extLst>
                      <a:ext uri="{FF2B5EF4-FFF2-40B4-BE49-F238E27FC236}">
                        <a16:creationId xmlns:a16="http://schemas.microsoft.com/office/drawing/2014/main" id="{FE42EC94-A2D6-DB49-AF88-2730FD578E24}"/>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1" name="Rectangle 200">
                    <a:extLst>
                      <a:ext uri="{FF2B5EF4-FFF2-40B4-BE49-F238E27FC236}">
                        <a16:creationId xmlns:a16="http://schemas.microsoft.com/office/drawing/2014/main" id="{78040701-1338-D64B-B47E-45DFB21808DF}"/>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2" name="Rectangle 201">
                    <a:extLst>
                      <a:ext uri="{FF2B5EF4-FFF2-40B4-BE49-F238E27FC236}">
                        <a16:creationId xmlns:a16="http://schemas.microsoft.com/office/drawing/2014/main" id="{3431BE3C-3D5E-254C-9445-17AAAE561BB8}"/>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3" name="Rectangle 202">
                    <a:extLst>
                      <a:ext uri="{FF2B5EF4-FFF2-40B4-BE49-F238E27FC236}">
                        <a16:creationId xmlns:a16="http://schemas.microsoft.com/office/drawing/2014/main" id="{8351C9B1-9C33-DE47-B18A-87B2B52121B7}"/>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4" name="Rectangle 203">
                    <a:extLst>
                      <a:ext uri="{FF2B5EF4-FFF2-40B4-BE49-F238E27FC236}">
                        <a16:creationId xmlns:a16="http://schemas.microsoft.com/office/drawing/2014/main" id="{B6DD355E-A831-B449-A814-A8DA67CB8C5A}"/>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5" name="Rectangle 204">
                    <a:extLst>
                      <a:ext uri="{FF2B5EF4-FFF2-40B4-BE49-F238E27FC236}">
                        <a16:creationId xmlns:a16="http://schemas.microsoft.com/office/drawing/2014/main" id="{42829819-5A8A-004B-A081-3A20CD77319A}"/>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169" name="Group 168">
                  <a:extLst>
                    <a:ext uri="{FF2B5EF4-FFF2-40B4-BE49-F238E27FC236}">
                      <a16:creationId xmlns:a16="http://schemas.microsoft.com/office/drawing/2014/main" id="{FBB00CC8-2671-B848-806A-4EA34C85CAC5}"/>
                    </a:ext>
                  </a:extLst>
                </p:cNvPr>
                <p:cNvGrpSpPr/>
                <p:nvPr userDrawn="1"/>
              </p:nvGrpSpPr>
              <p:grpSpPr>
                <a:xfrm>
                  <a:off x="12192000" y="-29497"/>
                  <a:ext cx="12192000" cy="13752000"/>
                  <a:chOff x="2586988" y="-29156"/>
                  <a:chExt cx="26179200" cy="13752000"/>
                </a:xfrm>
              </p:grpSpPr>
              <p:sp>
                <p:nvSpPr>
                  <p:cNvPr id="170" name="Rectangle 169">
                    <a:extLst>
                      <a:ext uri="{FF2B5EF4-FFF2-40B4-BE49-F238E27FC236}">
                        <a16:creationId xmlns:a16="http://schemas.microsoft.com/office/drawing/2014/main" id="{0C86D20A-0E6D-D548-BA2B-22662F8FC9BB}"/>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1" name="Rectangle 170">
                    <a:extLst>
                      <a:ext uri="{FF2B5EF4-FFF2-40B4-BE49-F238E27FC236}">
                        <a16:creationId xmlns:a16="http://schemas.microsoft.com/office/drawing/2014/main" id="{E2D3A9DF-EBC5-A140-9D5A-4FECED3E7244}"/>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2" name="Rectangle 171">
                    <a:extLst>
                      <a:ext uri="{FF2B5EF4-FFF2-40B4-BE49-F238E27FC236}">
                        <a16:creationId xmlns:a16="http://schemas.microsoft.com/office/drawing/2014/main" id="{BD274325-EF93-2744-9D03-EF7D9AE5DAC3}"/>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3" name="Rectangle 172">
                    <a:extLst>
                      <a:ext uri="{FF2B5EF4-FFF2-40B4-BE49-F238E27FC236}">
                        <a16:creationId xmlns:a16="http://schemas.microsoft.com/office/drawing/2014/main" id="{5995068C-37CC-2249-ADE0-21FF814D5FC0}"/>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4" name="Rectangle 173">
                    <a:extLst>
                      <a:ext uri="{FF2B5EF4-FFF2-40B4-BE49-F238E27FC236}">
                        <a16:creationId xmlns:a16="http://schemas.microsoft.com/office/drawing/2014/main" id="{16E819A1-4216-3D47-BABD-0231A53A7804}"/>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5" name="Rectangle 174">
                    <a:extLst>
                      <a:ext uri="{FF2B5EF4-FFF2-40B4-BE49-F238E27FC236}">
                        <a16:creationId xmlns:a16="http://schemas.microsoft.com/office/drawing/2014/main" id="{C83366F2-DB7D-0F43-903D-2B113E412FB9}"/>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6" name="Rectangle 175">
                    <a:extLst>
                      <a:ext uri="{FF2B5EF4-FFF2-40B4-BE49-F238E27FC236}">
                        <a16:creationId xmlns:a16="http://schemas.microsoft.com/office/drawing/2014/main" id="{F62847AB-D0A4-5641-B02D-6ECC89AFFD90}"/>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7" name="Rectangle 176">
                    <a:extLst>
                      <a:ext uri="{FF2B5EF4-FFF2-40B4-BE49-F238E27FC236}">
                        <a16:creationId xmlns:a16="http://schemas.microsoft.com/office/drawing/2014/main" id="{72D09741-EC2F-344E-9B13-315AF0431204}"/>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8" name="Rectangle 177">
                    <a:extLst>
                      <a:ext uri="{FF2B5EF4-FFF2-40B4-BE49-F238E27FC236}">
                        <a16:creationId xmlns:a16="http://schemas.microsoft.com/office/drawing/2014/main" id="{0DBB7703-8520-4E45-A4FD-245920735B80}"/>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9" name="Rectangle 178">
                    <a:extLst>
                      <a:ext uri="{FF2B5EF4-FFF2-40B4-BE49-F238E27FC236}">
                        <a16:creationId xmlns:a16="http://schemas.microsoft.com/office/drawing/2014/main" id="{9084BE3A-3BF7-9042-862F-BF36446DC754}"/>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0" name="Rectangle 179">
                    <a:extLst>
                      <a:ext uri="{FF2B5EF4-FFF2-40B4-BE49-F238E27FC236}">
                        <a16:creationId xmlns:a16="http://schemas.microsoft.com/office/drawing/2014/main" id="{C6CB73C5-015D-F44C-A884-3DEC08E202E4}"/>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1" name="Rectangle 180">
                    <a:extLst>
                      <a:ext uri="{FF2B5EF4-FFF2-40B4-BE49-F238E27FC236}">
                        <a16:creationId xmlns:a16="http://schemas.microsoft.com/office/drawing/2014/main" id="{2236D941-067C-6747-98DF-20DF5EA89BDC}"/>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2" name="Rectangle 181">
                    <a:extLst>
                      <a:ext uri="{FF2B5EF4-FFF2-40B4-BE49-F238E27FC236}">
                        <a16:creationId xmlns:a16="http://schemas.microsoft.com/office/drawing/2014/main" id="{B341FFDD-9EAC-D745-9AEE-4373F0262596}"/>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3" name="Rectangle 182">
                    <a:extLst>
                      <a:ext uri="{FF2B5EF4-FFF2-40B4-BE49-F238E27FC236}">
                        <a16:creationId xmlns:a16="http://schemas.microsoft.com/office/drawing/2014/main" id="{762A676D-C9CF-6041-8AA8-74BA3B49CA3D}"/>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4" name="Rectangle 183">
                    <a:extLst>
                      <a:ext uri="{FF2B5EF4-FFF2-40B4-BE49-F238E27FC236}">
                        <a16:creationId xmlns:a16="http://schemas.microsoft.com/office/drawing/2014/main" id="{C69B7EFF-F0A4-D042-A8D3-49E4175D3D9A}"/>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5" name="Rectangle 184">
                    <a:extLst>
                      <a:ext uri="{FF2B5EF4-FFF2-40B4-BE49-F238E27FC236}">
                        <a16:creationId xmlns:a16="http://schemas.microsoft.com/office/drawing/2014/main" id="{80C14BBC-D2BA-894B-8454-D41F50294006}"/>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6" name="Rectangle 185">
                    <a:extLst>
                      <a:ext uri="{FF2B5EF4-FFF2-40B4-BE49-F238E27FC236}">
                        <a16:creationId xmlns:a16="http://schemas.microsoft.com/office/drawing/2014/main" id="{96E1AB87-952A-2147-B663-6DE73E0855EE}"/>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7" name="Rectangle 186">
                    <a:extLst>
                      <a:ext uri="{FF2B5EF4-FFF2-40B4-BE49-F238E27FC236}">
                        <a16:creationId xmlns:a16="http://schemas.microsoft.com/office/drawing/2014/main" id="{66554819-4E84-D545-954E-E93DA7FF2832}"/>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grpSp>
    </p:spTree>
    <p:extLst>
      <p:ext uri="{BB962C8B-B14F-4D97-AF65-F5344CB8AC3E}">
        <p14:creationId xmlns:p14="http://schemas.microsoft.com/office/powerpoint/2010/main" val="30797486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001">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D7C40-6414-3346-8791-3F2DB911B1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5" name="Text Placeholder 202">
            <a:extLst>
              <a:ext uri="{FF2B5EF4-FFF2-40B4-BE49-F238E27FC236}">
                <a16:creationId xmlns:a16="http://schemas.microsoft.com/office/drawing/2014/main" id="{458F25C2-BA6B-F349-B2FA-5A11FE1C2D4C}"/>
              </a:ext>
            </a:extLst>
          </p:cNvPr>
          <p:cNvSpPr>
            <a:spLocks noGrp="1"/>
          </p:cNvSpPr>
          <p:nvPr>
            <p:ph type="body" sz="quarter" idx="10" hasCustomPrompt="1"/>
          </p:nvPr>
        </p:nvSpPr>
        <p:spPr>
          <a:xfrm>
            <a:off x="5266267" y="6209497"/>
            <a:ext cx="15058352" cy="1114425"/>
          </a:xfrm>
        </p:spPr>
        <p:txBody>
          <a:bodyPr anchor="ctr" anchorCtr="0">
            <a:noAutofit/>
          </a:bodyPr>
          <a:lstStyle>
            <a:lvl1pPr algn="r">
              <a:defRPr sz="12000" b="0" i="0">
                <a:solidFill>
                  <a:srgbClr val="F6F6F6"/>
                </a:solidFill>
                <a:latin typeface="Generica" panose="02000500000000000000" pitchFamily="2" charset="77"/>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GB" noProof="0"/>
              <a:t>Edit Master text styles</a:t>
            </a:r>
          </a:p>
        </p:txBody>
      </p:sp>
      <p:sp>
        <p:nvSpPr>
          <p:cNvPr id="5" name="TextBox 4">
            <a:extLst>
              <a:ext uri="{FF2B5EF4-FFF2-40B4-BE49-F238E27FC236}">
                <a16:creationId xmlns:a16="http://schemas.microsoft.com/office/drawing/2014/main" id="{BA50FACD-FF34-43BA-9100-67DD50B7C7FC}"/>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6" name="Shape 58">
            <a:extLst>
              <a:ext uri="{FF2B5EF4-FFF2-40B4-BE49-F238E27FC236}">
                <a16:creationId xmlns:a16="http://schemas.microsoft.com/office/drawing/2014/main" id="{355343C0-B7E6-476C-B9D2-02F2E0B622D2}"/>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7" name="TextBox 6">
            <a:extLst>
              <a:ext uri="{FF2B5EF4-FFF2-40B4-BE49-F238E27FC236}">
                <a16:creationId xmlns:a16="http://schemas.microsoft.com/office/drawing/2014/main" id="{8765815A-31C3-4799-8745-EBF481C0FD89}"/>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pic>
        <p:nvPicPr>
          <p:cNvPr id="2" name="Graphic 325">
            <a:extLst>
              <a:ext uri="{FF2B5EF4-FFF2-40B4-BE49-F238E27FC236}">
                <a16:creationId xmlns:a16="http://schemas.microsoft.com/office/drawing/2014/main" id="{B44E5E9B-8B42-3A2B-0408-BB2BFFA7906D}"/>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6597455" y="1049547"/>
            <a:ext cx="7454328" cy="3099759"/>
          </a:xfrm>
          <a:prstGeom prst="rect">
            <a:avLst/>
          </a:prstGeom>
        </p:spPr>
      </p:pic>
    </p:spTree>
    <p:extLst>
      <p:ext uri="{BB962C8B-B14F-4D97-AF65-F5344CB8AC3E}">
        <p14:creationId xmlns:p14="http://schemas.microsoft.com/office/powerpoint/2010/main" val="4020635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001">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D7C40-6414-3346-8791-3F2DB911B1C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335" name="Text Placeholder 202">
            <a:extLst>
              <a:ext uri="{FF2B5EF4-FFF2-40B4-BE49-F238E27FC236}">
                <a16:creationId xmlns:a16="http://schemas.microsoft.com/office/drawing/2014/main" id="{458F25C2-BA6B-F349-B2FA-5A11FE1C2D4C}"/>
              </a:ext>
            </a:extLst>
          </p:cNvPr>
          <p:cNvSpPr>
            <a:spLocks noGrp="1"/>
          </p:cNvSpPr>
          <p:nvPr>
            <p:ph type="body" sz="quarter" idx="10" hasCustomPrompt="1"/>
          </p:nvPr>
        </p:nvSpPr>
        <p:spPr>
          <a:xfrm>
            <a:off x="5266267" y="6209497"/>
            <a:ext cx="15058352" cy="1114425"/>
          </a:xfrm>
        </p:spPr>
        <p:txBody>
          <a:bodyPr anchor="ctr" anchorCtr="0">
            <a:noAutofit/>
          </a:bodyPr>
          <a:lstStyle>
            <a:lvl1pPr algn="r">
              <a:defRPr sz="12000" b="0" i="0">
                <a:solidFill>
                  <a:srgbClr val="F6F6F6"/>
                </a:solidFill>
                <a:latin typeface="Generica" panose="02000500000000000000" pitchFamily="2" charset="77"/>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GB" noProof="0"/>
              <a:t>Edit Master text styles</a:t>
            </a:r>
          </a:p>
        </p:txBody>
      </p:sp>
      <p:sp>
        <p:nvSpPr>
          <p:cNvPr id="5" name="TextBox 4">
            <a:extLst>
              <a:ext uri="{FF2B5EF4-FFF2-40B4-BE49-F238E27FC236}">
                <a16:creationId xmlns:a16="http://schemas.microsoft.com/office/drawing/2014/main" id="{7544DB35-26B0-4FB0-8A11-822A2C875EE2}"/>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6" name="Shape 58">
            <a:extLst>
              <a:ext uri="{FF2B5EF4-FFF2-40B4-BE49-F238E27FC236}">
                <a16:creationId xmlns:a16="http://schemas.microsoft.com/office/drawing/2014/main" id="{3A0F9AE5-C7FC-4E44-9B35-26B57BDD8030}"/>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endParaRPr lang="uk-UA" b="0" i="0"/>
          </a:p>
        </p:txBody>
      </p:sp>
      <p:sp>
        <p:nvSpPr>
          <p:cNvPr id="7" name="TextBox 6">
            <a:extLst>
              <a:ext uri="{FF2B5EF4-FFF2-40B4-BE49-F238E27FC236}">
                <a16:creationId xmlns:a16="http://schemas.microsoft.com/office/drawing/2014/main" id="{5B1F7E13-EE49-4FDC-A02A-7C13E2E9D2CB}"/>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pic>
        <p:nvPicPr>
          <p:cNvPr id="2" name="Graphic 325">
            <a:extLst>
              <a:ext uri="{FF2B5EF4-FFF2-40B4-BE49-F238E27FC236}">
                <a16:creationId xmlns:a16="http://schemas.microsoft.com/office/drawing/2014/main" id="{85B522B3-79BC-55D3-836E-CD75A5D04B52}"/>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6539386" y="1049547"/>
            <a:ext cx="7454328" cy="3099759"/>
          </a:xfrm>
          <a:prstGeom prst="rect">
            <a:avLst/>
          </a:prstGeom>
        </p:spPr>
      </p:pic>
    </p:spTree>
    <p:extLst>
      <p:ext uri="{BB962C8B-B14F-4D97-AF65-F5344CB8AC3E}">
        <p14:creationId xmlns:p14="http://schemas.microsoft.com/office/powerpoint/2010/main" val="308156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001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1500D-F9CD-E145-AADB-066E87CFAA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8" name="Picture 17">
            <a:extLst>
              <a:ext uri="{FF2B5EF4-FFF2-40B4-BE49-F238E27FC236}">
                <a16:creationId xmlns:a16="http://schemas.microsoft.com/office/drawing/2014/main" id="{56AF240F-5CFA-444E-9C22-49BCE51CFD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4" name="TextBox 173">
            <a:extLst>
              <a:ext uri="{FF2B5EF4-FFF2-40B4-BE49-F238E27FC236}">
                <a16:creationId xmlns:a16="http://schemas.microsoft.com/office/drawing/2014/main" id="{DBE4D72B-427A-A14F-9423-80B3A531645B}"/>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75" name="Shape 58">
            <a:extLst>
              <a:ext uri="{FF2B5EF4-FFF2-40B4-BE49-F238E27FC236}">
                <a16:creationId xmlns:a16="http://schemas.microsoft.com/office/drawing/2014/main" id="{3B9B73F0-F517-7E48-AE23-9F06EEF6ACE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76" name="TextBox 175">
            <a:extLst>
              <a:ext uri="{FF2B5EF4-FFF2-40B4-BE49-F238E27FC236}">
                <a16:creationId xmlns:a16="http://schemas.microsoft.com/office/drawing/2014/main" id="{634FA5ED-A191-4E4D-9523-854E2124937C}"/>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136384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0AC3F-E92B-1C41-98B4-5A8ACE723D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5" name="Picture 14">
            <a:extLst>
              <a:ext uri="{FF2B5EF4-FFF2-40B4-BE49-F238E27FC236}">
                <a16:creationId xmlns:a16="http://schemas.microsoft.com/office/drawing/2014/main" id="{645BE3BB-07CA-734F-B314-D92802324E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9434BC01-8E53-A74B-8544-8E9D5DAA67FF}"/>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5DC6A7A4-28E2-E04A-8888-304CBB21339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3DD2939C-CB01-4343-A981-B0CF29458FE9}"/>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36573977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H1 Title">
    <p:bg>
      <p:bgPr>
        <a:solidFill>
          <a:srgbClr val="0C1D2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0F047-78E1-B548-8A05-2AE7A25421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sp>
        <p:nvSpPr>
          <p:cNvPr id="14" name="TextBox 13">
            <a:extLst>
              <a:ext uri="{FF2B5EF4-FFF2-40B4-BE49-F238E27FC236}">
                <a16:creationId xmlns:a16="http://schemas.microsoft.com/office/drawing/2014/main" id="{791273AF-B7A7-B444-969F-855FC8E70038}"/>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5" name="Shape 58">
            <a:extLst>
              <a:ext uri="{FF2B5EF4-FFF2-40B4-BE49-F238E27FC236}">
                <a16:creationId xmlns:a16="http://schemas.microsoft.com/office/drawing/2014/main" id="{4F528E67-8442-D24A-8FCE-F7499A9D9BF0}"/>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pic>
        <p:nvPicPr>
          <p:cNvPr id="16" name="Picture 15">
            <a:extLst>
              <a:ext uri="{FF2B5EF4-FFF2-40B4-BE49-F238E27FC236}">
                <a16:creationId xmlns:a16="http://schemas.microsoft.com/office/drawing/2014/main" id="{3BF21930-165A-D748-B573-B3A84DB94A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 name="TextBox 16">
            <a:extLst>
              <a:ext uri="{FF2B5EF4-FFF2-40B4-BE49-F238E27FC236}">
                <a16:creationId xmlns:a16="http://schemas.microsoft.com/office/drawing/2014/main" id="{2CBA7C52-4F84-074B-8F45-6266312CE9F1}"/>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1007023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6FD39-7B75-6840-9815-102BB75FAD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6" name="Picture 15">
            <a:extLst>
              <a:ext uri="{FF2B5EF4-FFF2-40B4-BE49-F238E27FC236}">
                <a16:creationId xmlns:a16="http://schemas.microsoft.com/office/drawing/2014/main" id="{43C579F5-93BF-8E48-873B-568989874A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F98C139E-9C34-CE4F-B20E-6FECBEF8F21D}"/>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319984F0-5471-6148-A434-7035083AFBBB}"/>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E06647E0-2BC8-6F4B-870D-473DCA600576}"/>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34392259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5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1500D-F9CD-E145-AADB-066E87CFAA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8" name="Picture 17">
            <a:extLst>
              <a:ext uri="{FF2B5EF4-FFF2-40B4-BE49-F238E27FC236}">
                <a16:creationId xmlns:a16="http://schemas.microsoft.com/office/drawing/2014/main" id="{56AF240F-5CFA-444E-9C22-49BCE51CFD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4" name="TextBox 173">
            <a:extLst>
              <a:ext uri="{FF2B5EF4-FFF2-40B4-BE49-F238E27FC236}">
                <a16:creationId xmlns:a16="http://schemas.microsoft.com/office/drawing/2014/main" id="{DBE4D72B-427A-A14F-9423-80B3A531645B}"/>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75" name="Shape 58">
            <a:extLst>
              <a:ext uri="{FF2B5EF4-FFF2-40B4-BE49-F238E27FC236}">
                <a16:creationId xmlns:a16="http://schemas.microsoft.com/office/drawing/2014/main" id="{3B9B73F0-F517-7E48-AE23-9F06EEF6ACE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76" name="TextBox 175">
            <a:extLst>
              <a:ext uri="{FF2B5EF4-FFF2-40B4-BE49-F238E27FC236}">
                <a16:creationId xmlns:a16="http://schemas.microsoft.com/office/drawing/2014/main" id="{634FA5ED-A191-4E4D-9523-854E2124937C}"/>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38409603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001">
    <p:bg>
      <p:bgPr>
        <a:solidFill>
          <a:srgbClr val="0C1D2C"/>
        </a:solidFill>
        <a:effectLst/>
      </p:bgPr>
    </p:bg>
    <p:spTree>
      <p:nvGrpSpPr>
        <p:cNvPr id="1" name=""/>
        <p:cNvGrpSpPr/>
        <p:nvPr/>
      </p:nvGrpSpPr>
      <p:grpSpPr>
        <a:xfrm>
          <a:off x="0" y="0"/>
          <a:ext cx="0" cy="0"/>
          <a:chOff x="0" y="0"/>
          <a:chExt cx="0" cy="0"/>
        </a:xfrm>
      </p:grpSpPr>
      <p:pic>
        <p:nvPicPr>
          <p:cNvPr id="326" name="Graphic 325">
            <a:extLst>
              <a:ext uri="{FF2B5EF4-FFF2-40B4-BE49-F238E27FC236}">
                <a16:creationId xmlns:a16="http://schemas.microsoft.com/office/drawing/2014/main" id="{B0767152-11DB-5046-9396-39738BF629A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8079043" y="1762542"/>
            <a:ext cx="4728110" cy="1472486"/>
          </a:xfrm>
          <a:prstGeom prst="rect">
            <a:avLst/>
          </a:prstGeom>
        </p:spPr>
      </p:pic>
      <p:sp>
        <p:nvSpPr>
          <p:cNvPr id="335" name="Text Placeholder 202">
            <a:extLst>
              <a:ext uri="{FF2B5EF4-FFF2-40B4-BE49-F238E27FC236}">
                <a16:creationId xmlns:a16="http://schemas.microsoft.com/office/drawing/2014/main" id="{458F25C2-BA6B-F349-B2FA-5A11FE1C2D4C}"/>
              </a:ext>
            </a:extLst>
          </p:cNvPr>
          <p:cNvSpPr>
            <a:spLocks noGrp="1"/>
          </p:cNvSpPr>
          <p:nvPr>
            <p:ph type="body" sz="quarter" idx="10" hasCustomPrompt="1"/>
          </p:nvPr>
        </p:nvSpPr>
        <p:spPr>
          <a:xfrm>
            <a:off x="5266267" y="6209497"/>
            <a:ext cx="15058352" cy="1114425"/>
          </a:xfrm>
        </p:spPr>
        <p:txBody>
          <a:bodyPr anchor="ctr" anchorCtr="0">
            <a:noAutofit/>
          </a:bodyPr>
          <a:lstStyle>
            <a:lvl1pPr algn="r">
              <a:defRPr sz="12000" b="0" i="0">
                <a:solidFill>
                  <a:srgbClr val="F6F6F6"/>
                </a:solidFill>
                <a:latin typeface="Generica" panose="02000500000000000000" pitchFamily="2" charset="77"/>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GB" noProof="0"/>
              <a:t>Edit Master text styles</a:t>
            </a:r>
          </a:p>
        </p:txBody>
      </p:sp>
      <p:pic>
        <p:nvPicPr>
          <p:cNvPr id="2" name="Picture 1">
            <a:extLst>
              <a:ext uri="{FF2B5EF4-FFF2-40B4-BE49-F238E27FC236}">
                <a16:creationId xmlns:a16="http://schemas.microsoft.com/office/drawing/2014/main" id="{52E81BB0-B3CB-A695-6978-6A464981BAD5}"/>
              </a:ext>
            </a:extLst>
          </p:cNvPr>
          <p:cNvPicPr>
            <a:picLocks noChangeAspect="1"/>
          </p:cNvPicPr>
          <p:nvPr userDrawn="1"/>
        </p:nvPicPr>
        <p:blipFill>
          <a:blip r:embed="rId3"/>
          <a:stretch>
            <a:fillRect/>
          </a:stretch>
        </p:blipFill>
        <p:spPr>
          <a:xfrm>
            <a:off x="859920" y="0"/>
            <a:ext cx="12160342" cy="11141913"/>
          </a:xfrm>
          <a:prstGeom prst="rect">
            <a:avLst/>
          </a:prstGeom>
        </p:spPr>
      </p:pic>
    </p:spTree>
    <p:extLst>
      <p:ext uri="{BB962C8B-B14F-4D97-AF65-F5344CB8AC3E}">
        <p14:creationId xmlns:p14="http://schemas.microsoft.com/office/powerpoint/2010/main" val="939220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H1 Title">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398411-7AA0-8541-B352-170B7DA0583F}"/>
              </a:ext>
            </a:extLst>
          </p:cNvPr>
          <p:cNvSpPr/>
          <p:nvPr userDrawn="1"/>
        </p:nvSpPr>
        <p:spPr>
          <a:xfrm>
            <a:off x="0" y="0"/>
            <a:ext cx="12205252" cy="13716000"/>
          </a:xfrm>
          <a:prstGeom prst="rect">
            <a:avLst/>
          </a:prstGeom>
          <a:solidFill>
            <a:srgbClr val="0F1B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3" name="Picture 2">
            <a:extLst>
              <a:ext uri="{FF2B5EF4-FFF2-40B4-BE49-F238E27FC236}">
                <a16:creationId xmlns:a16="http://schemas.microsoft.com/office/drawing/2014/main" id="{3C80AC3F-E92B-1C41-98B4-5A8ACE723D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3060" y="3007500"/>
            <a:ext cx="9947776" cy="9855108"/>
          </a:xfrm>
          <a:prstGeom prst="rect">
            <a:avLst/>
          </a:prstGeom>
        </p:spPr>
      </p:pic>
      <p:pic>
        <p:nvPicPr>
          <p:cNvPr id="15" name="Picture 14">
            <a:extLst>
              <a:ext uri="{FF2B5EF4-FFF2-40B4-BE49-F238E27FC236}">
                <a16:creationId xmlns:a16="http://schemas.microsoft.com/office/drawing/2014/main" id="{645BE3BB-07CA-734F-B314-D92802324E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9434BC01-8E53-A74B-8544-8E9D5DAA67FF}"/>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5DC6A7A4-28E2-E04A-8888-304CBB21339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3DD2939C-CB01-4343-A981-B0CF29458FE9}"/>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2858632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82_Timeline with List">
    <p:spTree>
      <p:nvGrpSpPr>
        <p:cNvPr id="1" name=""/>
        <p:cNvGrpSpPr/>
        <p:nvPr/>
      </p:nvGrpSpPr>
      <p:grpSpPr>
        <a:xfrm>
          <a:off x="0" y="0"/>
          <a:ext cx="0" cy="0"/>
          <a:chOff x="0" y="0"/>
          <a:chExt cx="0" cy="0"/>
        </a:xfrm>
      </p:grpSpPr>
      <p:sp>
        <p:nvSpPr>
          <p:cNvPr id="16" name="Shape 613"/>
          <p:cNvSpPr>
            <a:spLocks noGrp="1"/>
          </p:cNvSpPr>
          <p:nvPr>
            <p:ph type="pic" sz="quarter" idx="55" hasCustomPrompt="1"/>
          </p:nvPr>
        </p:nvSpPr>
        <p:spPr>
          <a:xfrm>
            <a:off x="12198350" y="0"/>
            <a:ext cx="1218565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Text Placeholder 654"/>
          <p:cNvSpPr>
            <a:spLocks noGrp="1"/>
          </p:cNvSpPr>
          <p:nvPr>
            <p:ph type="body" sz="quarter" idx="159"/>
          </p:nvPr>
        </p:nvSpPr>
        <p:spPr>
          <a:xfrm>
            <a:off x="12204702" y="0"/>
            <a:ext cx="12179298" cy="13731646"/>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rgbClr val="0C1D2C">
              <a:alpha val="80000"/>
            </a:srgbClr>
          </a:solidFill>
          <a:ln w="38100">
            <a:noFill/>
          </a:ln>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8" name="Text Placeholder 654"/>
          <p:cNvSpPr>
            <a:spLocks noGrp="1"/>
          </p:cNvSpPr>
          <p:nvPr>
            <p:ph type="body" sz="quarter" idx="158"/>
          </p:nvPr>
        </p:nvSpPr>
        <p:spPr>
          <a:xfrm>
            <a:off x="2038351" y="0"/>
            <a:ext cx="10160000" cy="137160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600000" sx="97000" sy="97000" algn="tl" rotWithShape="0">
              <a:schemeClr val="tx2">
                <a:lumMod val="50000"/>
                <a:alpha val="40000"/>
              </a:schemeClr>
            </a:outerShdw>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79" name="Текст 7"/>
          <p:cNvSpPr>
            <a:spLocks noGrp="1"/>
          </p:cNvSpPr>
          <p:nvPr>
            <p:ph type="body" sz="quarter" idx="151" hasCustomPrompt="1"/>
          </p:nvPr>
        </p:nvSpPr>
        <p:spPr>
          <a:xfrm>
            <a:off x="14224000" y="1896533"/>
            <a:ext cx="8128000" cy="1061808"/>
          </a:xfrm>
        </p:spPr>
        <p:txBody>
          <a:bodyPr tIns="0" anchor="t">
            <a:noAutofit/>
          </a:bodyPr>
          <a:lstStyle>
            <a:lvl1pPr algn="l">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0" name="Text Placeholder 654"/>
          <p:cNvSpPr>
            <a:spLocks noGrp="1"/>
          </p:cNvSpPr>
          <p:nvPr>
            <p:ph type="body" sz="quarter" idx="160" hasCustomPrompt="1"/>
          </p:nvPr>
        </p:nvSpPr>
        <p:spPr>
          <a:xfrm>
            <a:off x="14224000" y="3406370"/>
            <a:ext cx="8127999"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1" name="Text Placeholder 654"/>
          <p:cNvSpPr>
            <a:spLocks noGrp="1"/>
          </p:cNvSpPr>
          <p:nvPr>
            <p:ph type="body" sz="quarter" idx="161" hasCustomPrompt="1"/>
          </p:nvPr>
        </p:nvSpPr>
        <p:spPr>
          <a:xfrm>
            <a:off x="14224000" y="5188894"/>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2" name="Text Placeholder 654"/>
          <p:cNvSpPr>
            <a:spLocks noGrp="1"/>
          </p:cNvSpPr>
          <p:nvPr>
            <p:ph type="body" sz="quarter" idx="162" hasCustomPrompt="1"/>
          </p:nvPr>
        </p:nvSpPr>
        <p:spPr>
          <a:xfrm>
            <a:off x="14224000" y="6971418"/>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3" name="Text Placeholder 654"/>
          <p:cNvSpPr>
            <a:spLocks noGrp="1"/>
          </p:cNvSpPr>
          <p:nvPr>
            <p:ph type="body" sz="quarter" idx="163" hasCustomPrompt="1"/>
          </p:nvPr>
        </p:nvSpPr>
        <p:spPr>
          <a:xfrm>
            <a:off x="14224000" y="8753941"/>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4" name="Shape 17">
            <a:extLst>
              <a:ext uri="{FF2B5EF4-FFF2-40B4-BE49-F238E27FC236}">
                <a16:creationId xmlns:a16="http://schemas.microsoft.com/office/drawing/2014/main" id="{0347C441-9F68-8448-BA6E-B70F141C40B8}"/>
              </a:ext>
            </a:extLst>
          </p:cNvPr>
          <p:cNvSpPr>
            <a:spLocks noGrp="1"/>
          </p:cNvSpPr>
          <p:nvPr>
            <p:ph type="body" sz="quarter" idx="142" hasCustomPrompt="1"/>
          </p:nvPr>
        </p:nvSpPr>
        <p:spPr>
          <a:xfrm>
            <a:off x="3061336" y="1094835"/>
            <a:ext cx="8107680" cy="1462392"/>
          </a:xfrm>
          <a:prstGeom prst="rect">
            <a:avLst/>
          </a:prstGeom>
        </p:spPr>
        <p:txBody>
          <a:bodyPr wrap="square" lIns="0" tIns="0" rIns="0" bIns="0" anchor="b" anchorCtr="0">
            <a:normAutofit/>
          </a:bodyPr>
          <a:lstStyle>
            <a:lvl1pPr algn="l" defTabSz="1828377">
              <a:lnSpc>
                <a:spcPct val="100000"/>
              </a:lnSpc>
              <a:spcBef>
                <a:spcPts val="0"/>
              </a:spcBef>
              <a:defRPr sz="88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25" name="Shape 41">
            <a:extLst>
              <a:ext uri="{FF2B5EF4-FFF2-40B4-BE49-F238E27FC236}">
                <a16:creationId xmlns:a16="http://schemas.microsoft.com/office/drawing/2014/main" id="{CBF0C3A8-B6D7-D740-93CE-D06D8F49B43F}"/>
              </a:ext>
            </a:extLst>
          </p:cNvPr>
          <p:cNvSpPr>
            <a:spLocks noGrp="1"/>
          </p:cNvSpPr>
          <p:nvPr>
            <p:ph type="body" sz="quarter" idx="141" hasCustomPrompt="1"/>
          </p:nvPr>
        </p:nvSpPr>
        <p:spPr>
          <a:xfrm>
            <a:off x="3066802" y="3649023"/>
            <a:ext cx="8127995" cy="8921462"/>
          </a:xfrm>
          <a:prstGeom prst="rect">
            <a:avLst/>
          </a:prstGeom>
        </p:spPr>
        <p:txBody>
          <a:bodyPr lIns="0" tIns="0" rIns="0" bIns="0" anchor="t" anchorCtr="0">
            <a:normAutofit/>
          </a:bodyPr>
          <a:lstStyle>
            <a:lvl1pPr algn="l" defTabSz="1828377">
              <a:lnSpc>
                <a:spcPct val="150000"/>
              </a:lnSpc>
              <a:spcBef>
                <a:spcPts val="2000"/>
              </a:spcBef>
              <a:defRPr sz="2400" b="0" i="0" spc="0" baseline="0">
                <a:solidFill>
                  <a:schemeClr val="tx1">
                    <a:alpha val="80000"/>
                  </a:schemeClr>
                </a:solidFill>
                <a:latin typeface="Avenir LT Std 55 Roman" panose="020B0503020203020204" pitchFamily="34" charset="0"/>
                <a:ea typeface="Work Sans Regular Roman"/>
                <a:cs typeface="Work Sans Regular Roman"/>
                <a:sym typeface="Work Sans"/>
              </a:defRPr>
            </a:lvl1pPr>
          </a:lstStyle>
          <a:p>
            <a:r>
              <a:rPr lang="en-US"/>
              <a:t>Write body text here</a:t>
            </a:r>
          </a:p>
        </p:txBody>
      </p:sp>
    </p:spTree>
    <p:extLst>
      <p:ext uri="{BB962C8B-B14F-4D97-AF65-F5344CB8AC3E}">
        <p14:creationId xmlns:p14="http://schemas.microsoft.com/office/powerpoint/2010/main" val="8851414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8_Content with Icons">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59C1695B-CA92-AE47-8525-6AEA487BCAB0}"/>
              </a:ext>
            </a:extLst>
          </p:cNvPr>
          <p:cNvSpPr/>
          <p:nvPr userDrawn="1"/>
        </p:nvSpPr>
        <p:spPr>
          <a:xfrm>
            <a:off x="2032000" y="0"/>
            <a:ext cx="22351999" cy="13715999"/>
          </a:xfrm>
          <a:prstGeom prst="rect">
            <a:avLst/>
          </a:prstGeom>
          <a:gradFill flip="none" rotWithShape="1">
            <a:gsLst>
              <a:gs pos="99000">
                <a:srgbClr val="9FA8B0">
                  <a:alpha val="23000"/>
                </a:srgb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1" name="Shape 17"/>
          <p:cNvSpPr>
            <a:spLocks noGrp="1"/>
          </p:cNvSpPr>
          <p:nvPr>
            <p:ph type="body" sz="quarter" idx="53" hasCustomPrompt="1"/>
          </p:nvPr>
        </p:nvSpPr>
        <p:spPr>
          <a:xfrm>
            <a:off x="6780896" y="923314"/>
            <a:ext cx="12651008" cy="2735512"/>
          </a:xfrm>
          <a:prstGeom prst="rect">
            <a:avLst/>
          </a:prstGeom>
        </p:spPr>
        <p:txBody>
          <a:bodyPr wrap="square" lIns="0" tIns="0" rIns="0" bIns="0" anchor="b" anchorCtr="0">
            <a:normAutofit/>
          </a:bodyPr>
          <a:lstStyle>
            <a:lvl1pPr algn="ctr" defTabSz="1828377">
              <a:lnSpc>
                <a:spcPct val="100000"/>
              </a:lnSpc>
              <a:spcBef>
                <a:spcPts val="0"/>
              </a:spcBef>
              <a:defRPr sz="8000" b="0" i="0" spc="-200" baseline="0">
                <a:solidFill>
                  <a:srgbClr val="E68829"/>
                </a:solidFill>
                <a:latin typeface="Century Gothic Regular"/>
                <a:ea typeface="Work Sans Regular Roman"/>
                <a:cs typeface="Work Sans Regular Roman"/>
                <a:sym typeface="Work Sans"/>
              </a:defRPr>
            </a:lvl1pPr>
          </a:lstStyle>
          <a:p>
            <a:r>
              <a:rPr lang="nl-NL"/>
              <a:t>H2 Title here</a:t>
            </a:r>
          </a:p>
        </p:txBody>
      </p:sp>
      <p:sp>
        <p:nvSpPr>
          <p:cNvPr id="12" name="Shape 41"/>
          <p:cNvSpPr>
            <a:spLocks noGrp="1"/>
          </p:cNvSpPr>
          <p:nvPr>
            <p:ph type="body" sz="quarter" idx="141" hasCustomPrompt="1"/>
          </p:nvPr>
        </p:nvSpPr>
        <p:spPr>
          <a:xfrm>
            <a:off x="3529696" y="7136987"/>
            <a:ext cx="6120000" cy="2444143"/>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3" name="Текст 7"/>
          <p:cNvSpPr>
            <a:spLocks noGrp="1"/>
          </p:cNvSpPr>
          <p:nvPr>
            <p:ph type="body" sz="quarter" idx="139" hasCustomPrompt="1"/>
          </p:nvPr>
        </p:nvSpPr>
        <p:spPr>
          <a:xfrm>
            <a:off x="6780896" y="11612893"/>
            <a:ext cx="12651008" cy="1206995"/>
          </a:xfrm>
        </p:spPr>
        <p:txBody>
          <a:bodyPr tIns="0" anchor="t">
            <a:noAutofit/>
          </a:bodyPr>
          <a:lstStyle>
            <a:lvl1pPr algn="ctr">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 name="Shape 17"/>
          <p:cNvSpPr>
            <a:spLocks noGrp="1"/>
          </p:cNvSpPr>
          <p:nvPr>
            <p:ph type="body" sz="quarter" idx="142" hasCustomPrompt="1"/>
          </p:nvPr>
        </p:nvSpPr>
        <p:spPr>
          <a:xfrm>
            <a:off x="3895344" y="5559553"/>
            <a:ext cx="5400000" cy="1450456"/>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8" name="Shape 41"/>
          <p:cNvSpPr>
            <a:spLocks noGrp="1"/>
          </p:cNvSpPr>
          <p:nvPr>
            <p:ph type="body" sz="quarter" idx="143" hasCustomPrompt="1"/>
          </p:nvPr>
        </p:nvSpPr>
        <p:spPr>
          <a:xfrm>
            <a:off x="10131016" y="7134706"/>
            <a:ext cx="6120000" cy="2445412"/>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9" name="Shape 17"/>
          <p:cNvSpPr>
            <a:spLocks noGrp="1"/>
          </p:cNvSpPr>
          <p:nvPr>
            <p:ph type="body" sz="quarter" idx="144" hasCustomPrompt="1"/>
          </p:nvPr>
        </p:nvSpPr>
        <p:spPr>
          <a:xfrm>
            <a:off x="10460144" y="5559553"/>
            <a:ext cx="5400000" cy="1448172"/>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14" name="Shape 41"/>
          <p:cNvSpPr>
            <a:spLocks noGrp="1"/>
          </p:cNvSpPr>
          <p:nvPr>
            <p:ph type="body" sz="quarter" idx="145" hasCustomPrompt="1"/>
          </p:nvPr>
        </p:nvSpPr>
        <p:spPr>
          <a:xfrm>
            <a:off x="16732336" y="7134706"/>
            <a:ext cx="6120000" cy="2445412"/>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8" name="Shape 17"/>
          <p:cNvSpPr>
            <a:spLocks noGrp="1"/>
          </p:cNvSpPr>
          <p:nvPr>
            <p:ph type="body" sz="quarter" idx="146" hasCustomPrompt="1"/>
          </p:nvPr>
        </p:nvSpPr>
        <p:spPr>
          <a:xfrm>
            <a:off x="17024944" y="5504689"/>
            <a:ext cx="5400000" cy="1503036"/>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Tree>
    <p:extLst>
      <p:ext uri="{BB962C8B-B14F-4D97-AF65-F5344CB8AC3E}">
        <p14:creationId xmlns:p14="http://schemas.microsoft.com/office/powerpoint/2010/main" val="20853094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84_Timeline with Icons">
    <p:spTree>
      <p:nvGrpSpPr>
        <p:cNvPr id="1" name=""/>
        <p:cNvGrpSpPr/>
        <p:nvPr/>
      </p:nvGrpSpPr>
      <p:grpSpPr>
        <a:xfrm>
          <a:off x="0" y="0"/>
          <a:ext cx="0" cy="0"/>
          <a:chOff x="0" y="0"/>
          <a:chExt cx="0" cy="0"/>
        </a:xfrm>
      </p:grpSpPr>
      <p:sp>
        <p:nvSpPr>
          <p:cNvPr id="30" name="Rectangle 29"/>
          <p:cNvSpPr/>
          <p:nvPr userDrawn="1"/>
        </p:nvSpPr>
        <p:spPr>
          <a:xfrm>
            <a:off x="12192000" y="0"/>
            <a:ext cx="12192000"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18" name="Text Placeholder 654"/>
          <p:cNvSpPr>
            <a:spLocks noGrp="1"/>
          </p:cNvSpPr>
          <p:nvPr>
            <p:ph type="body" sz="quarter" idx="158"/>
          </p:nvPr>
        </p:nvSpPr>
        <p:spPr>
          <a:xfrm>
            <a:off x="2038351" y="0"/>
            <a:ext cx="10160000" cy="137160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tx2">
              <a:lumMod val="20000"/>
              <a:lumOff val="80000"/>
            </a:schemeClr>
          </a:solidFill>
          <a:ln w="38100">
            <a:noFill/>
          </a:ln>
          <a:effectLst>
            <a:outerShdw blurRad="1270000" dist="889000" dir="600000" sx="97000" sy="97000" algn="tl" rotWithShape="0">
              <a:schemeClr val="tx2">
                <a:lumMod val="50000"/>
                <a:alpha val="40000"/>
              </a:schemeClr>
            </a:outerShdw>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2" name="Shape 17"/>
          <p:cNvSpPr>
            <a:spLocks noGrp="1"/>
          </p:cNvSpPr>
          <p:nvPr>
            <p:ph type="body" sz="quarter" idx="142" hasCustomPrompt="1"/>
          </p:nvPr>
        </p:nvSpPr>
        <p:spPr>
          <a:xfrm>
            <a:off x="2038350" y="9442479"/>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1" name="Shape 17"/>
          <p:cNvSpPr>
            <a:spLocks noGrp="1"/>
          </p:cNvSpPr>
          <p:nvPr>
            <p:ph type="body" sz="quarter" idx="152" hasCustomPrompt="1"/>
          </p:nvPr>
        </p:nvSpPr>
        <p:spPr>
          <a:xfrm>
            <a:off x="2038350" y="7783923"/>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
        <p:nvSpPr>
          <p:cNvPr id="182" name="Shape 17"/>
          <p:cNvSpPr>
            <a:spLocks noGrp="1"/>
          </p:cNvSpPr>
          <p:nvPr>
            <p:ph type="body" sz="quarter" idx="153" hasCustomPrompt="1"/>
          </p:nvPr>
        </p:nvSpPr>
        <p:spPr>
          <a:xfrm>
            <a:off x="2038350" y="6125367"/>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3" name="Shape 17"/>
          <p:cNvSpPr>
            <a:spLocks noGrp="1"/>
          </p:cNvSpPr>
          <p:nvPr>
            <p:ph type="body" sz="quarter" idx="154" hasCustomPrompt="1"/>
          </p:nvPr>
        </p:nvSpPr>
        <p:spPr>
          <a:xfrm>
            <a:off x="2038350" y="4466811"/>
            <a:ext cx="810275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4" name="Shape 17"/>
          <p:cNvSpPr>
            <a:spLocks noGrp="1"/>
          </p:cNvSpPr>
          <p:nvPr>
            <p:ph type="body" sz="quarter" idx="155" hasCustomPrompt="1"/>
          </p:nvPr>
        </p:nvSpPr>
        <p:spPr>
          <a:xfrm>
            <a:off x="2039770" y="2808255"/>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5" name="Shape 17"/>
          <p:cNvSpPr>
            <a:spLocks noGrp="1"/>
          </p:cNvSpPr>
          <p:nvPr>
            <p:ph type="body" sz="quarter" idx="156" hasCustomPrompt="1"/>
          </p:nvPr>
        </p:nvSpPr>
        <p:spPr>
          <a:xfrm>
            <a:off x="2039770" y="1149699"/>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345" name="Shape 17"/>
          <p:cNvSpPr>
            <a:spLocks noGrp="1"/>
          </p:cNvSpPr>
          <p:nvPr>
            <p:ph type="body" sz="quarter" idx="157" hasCustomPrompt="1"/>
          </p:nvPr>
        </p:nvSpPr>
        <p:spPr>
          <a:xfrm>
            <a:off x="2038349" y="11101036"/>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20" name="Shape 41"/>
          <p:cNvSpPr>
            <a:spLocks noGrp="1"/>
          </p:cNvSpPr>
          <p:nvPr>
            <p:ph type="body" sz="quarter" idx="141" hasCustomPrompt="1"/>
          </p:nvPr>
        </p:nvSpPr>
        <p:spPr>
          <a:xfrm>
            <a:off x="15553268" y="7237883"/>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1" name="Текст 7"/>
          <p:cNvSpPr>
            <a:spLocks noGrp="1"/>
          </p:cNvSpPr>
          <p:nvPr>
            <p:ph type="body" sz="quarter" idx="159" hasCustomPrompt="1"/>
          </p:nvPr>
        </p:nvSpPr>
        <p:spPr>
          <a:xfrm>
            <a:off x="14244700" y="1625350"/>
            <a:ext cx="8107300" cy="660298"/>
          </a:xfrm>
        </p:spPr>
        <p:txBody>
          <a:bodyPr tIns="0" anchor="t">
            <a:noAutofit/>
          </a:bodyPr>
          <a:lstStyle>
            <a:lvl1pPr algn="l">
              <a:lnSpc>
                <a:spcPct val="150000"/>
              </a:lnSpc>
              <a:spcBef>
                <a:spcPts val="0"/>
              </a:spcBef>
              <a:defRPr lang="en-US" sz="2133"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2" name="Shape 17"/>
          <p:cNvSpPr>
            <a:spLocks noGrp="1"/>
          </p:cNvSpPr>
          <p:nvPr>
            <p:ph type="body" sz="quarter" idx="143" hasCustomPrompt="1"/>
          </p:nvPr>
        </p:nvSpPr>
        <p:spPr>
          <a:xfrm>
            <a:off x="15553268" y="6095059"/>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23" name="Shape 41"/>
          <p:cNvSpPr>
            <a:spLocks noGrp="1"/>
          </p:cNvSpPr>
          <p:nvPr>
            <p:ph type="body" sz="quarter" idx="144" hasCustomPrompt="1"/>
          </p:nvPr>
        </p:nvSpPr>
        <p:spPr>
          <a:xfrm>
            <a:off x="15553268" y="10200157"/>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4" name="Shape 17"/>
          <p:cNvSpPr>
            <a:spLocks noGrp="1"/>
          </p:cNvSpPr>
          <p:nvPr>
            <p:ph type="body" sz="quarter" idx="145" hasCustomPrompt="1"/>
          </p:nvPr>
        </p:nvSpPr>
        <p:spPr>
          <a:xfrm>
            <a:off x="15553268" y="9057334"/>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27" name="Shape 41"/>
          <p:cNvSpPr>
            <a:spLocks noGrp="1"/>
          </p:cNvSpPr>
          <p:nvPr>
            <p:ph type="body" sz="quarter" idx="146" hasCustomPrompt="1"/>
          </p:nvPr>
        </p:nvSpPr>
        <p:spPr>
          <a:xfrm>
            <a:off x="15559604" y="4270173"/>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8" name="Shape 17"/>
          <p:cNvSpPr>
            <a:spLocks noGrp="1"/>
          </p:cNvSpPr>
          <p:nvPr>
            <p:ph type="body" sz="quarter" idx="147" hasCustomPrompt="1"/>
          </p:nvPr>
        </p:nvSpPr>
        <p:spPr>
          <a:xfrm>
            <a:off x="15559604" y="3127349"/>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Tree>
    <p:extLst>
      <p:ext uri="{BB962C8B-B14F-4D97-AF65-F5344CB8AC3E}">
        <p14:creationId xmlns:p14="http://schemas.microsoft.com/office/powerpoint/2010/main" val="20935219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06_H2 Title &amp; Image">
    <p:spTree>
      <p:nvGrpSpPr>
        <p:cNvPr id="1" name=""/>
        <p:cNvGrpSpPr/>
        <p:nvPr/>
      </p:nvGrpSpPr>
      <p:grpSpPr>
        <a:xfrm>
          <a:off x="0" y="0"/>
          <a:ext cx="0" cy="0"/>
          <a:chOff x="0" y="0"/>
          <a:chExt cx="0" cy="0"/>
        </a:xfrm>
      </p:grpSpPr>
      <p:sp>
        <p:nvSpPr>
          <p:cNvPr id="16" name="Shape 613"/>
          <p:cNvSpPr>
            <a:spLocks noGrp="1"/>
          </p:cNvSpPr>
          <p:nvPr>
            <p:ph type="pic" sz="quarter" idx="53" hasCustomPrompt="1"/>
          </p:nvPr>
        </p:nvSpPr>
        <p:spPr>
          <a:xfrm>
            <a:off x="12212320" y="2"/>
            <a:ext cx="404584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5" name="Shape 613"/>
          <p:cNvSpPr>
            <a:spLocks noGrp="1"/>
          </p:cNvSpPr>
          <p:nvPr>
            <p:ph type="pic" sz="quarter" idx="52" hasCustomPrompt="1"/>
          </p:nvPr>
        </p:nvSpPr>
        <p:spPr>
          <a:xfrm>
            <a:off x="16258160" y="4"/>
            <a:ext cx="4045840" cy="11424968"/>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2" name="Shape 613"/>
          <p:cNvSpPr>
            <a:spLocks noGrp="1"/>
          </p:cNvSpPr>
          <p:nvPr>
            <p:ph type="pic" sz="quarter" idx="13" hasCustomPrompt="1"/>
          </p:nvPr>
        </p:nvSpPr>
        <p:spPr>
          <a:xfrm>
            <a:off x="20304000" y="2"/>
            <a:ext cx="408000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25" name="Shape 17"/>
          <p:cNvSpPr>
            <a:spLocks noGrp="1"/>
          </p:cNvSpPr>
          <p:nvPr>
            <p:ph type="body" sz="quarter" idx="142" hasCustomPrompt="1"/>
          </p:nvPr>
        </p:nvSpPr>
        <p:spPr>
          <a:xfrm>
            <a:off x="2032000" y="1817938"/>
            <a:ext cx="8107680" cy="9899930"/>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Tree>
    <p:extLst>
      <p:ext uri="{BB962C8B-B14F-4D97-AF65-F5344CB8AC3E}">
        <p14:creationId xmlns:p14="http://schemas.microsoft.com/office/powerpoint/2010/main" val="8845127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04_Title &amp; Image">
    <p:spTree>
      <p:nvGrpSpPr>
        <p:cNvPr id="1" name=""/>
        <p:cNvGrpSpPr/>
        <p:nvPr/>
      </p:nvGrpSpPr>
      <p:grpSpPr>
        <a:xfrm>
          <a:off x="0" y="0"/>
          <a:ext cx="0" cy="0"/>
          <a:chOff x="0" y="0"/>
          <a:chExt cx="0" cy="0"/>
        </a:xfrm>
      </p:grpSpPr>
      <p:sp>
        <p:nvSpPr>
          <p:cNvPr id="20" name="Shape 613"/>
          <p:cNvSpPr>
            <a:spLocks noGrp="1"/>
          </p:cNvSpPr>
          <p:nvPr>
            <p:ph type="pic" sz="quarter" idx="55" hasCustomPrompt="1"/>
          </p:nvPr>
        </p:nvSpPr>
        <p:spPr>
          <a:xfrm>
            <a:off x="4064000" y="0"/>
            <a:ext cx="812800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Rectangle 18"/>
          <p:cNvSpPr/>
          <p:nvPr userDrawn="1"/>
        </p:nvSpPr>
        <p:spPr>
          <a:xfrm>
            <a:off x="12192000" y="0"/>
            <a:ext cx="121920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7" name="Text Placeholder 654"/>
          <p:cNvSpPr>
            <a:spLocks noGrp="1"/>
          </p:cNvSpPr>
          <p:nvPr>
            <p:ph type="body" sz="quarter" idx="167"/>
          </p:nvPr>
        </p:nvSpPr>
        <p:spPr>
          <a:xfrm>
            <a:off x="4064000" y="0"/>
            <a:ext cx="8128000" cy="13731646"/>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gradFill>
            <a:gsLst>
              <a:gs pos="0">
                <a:schemeClr val="tx2">
                  <a:lumMod val="20000"/>
                  <a:lumOff val="80000"/>
                </a:schemeClr>
              </a:gs>
              <a:gs pos="100000">
                <a:schemeClr val="tx2">
                  <a:lumMod val="20000"/>
                  <a:lumOff val="80000"/>
                  <a:alpha val="0"/>
                </a:schemeClr>
              </a:gs>
            </a:gsLst>
            <a:lin ang="0" scaled="0"/>
          </a:gradFill>
          <a:ln w="38100">
            <a:noFill/>
          </a:ln>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0" name="Shape 17"/>
          <p:cNvSpPr>
            <a:spLocks noGrp="1"/>
          </p:cNvSpPr>
          <p:nvPr>
            <p:ph type="body" sz="quarter" idx="142" hasCustomPrompt="1"/>
          </p:nvPr>
        </p:nvSpPr>
        <p:spPr>
          <a:xfrm>
            <a:off x="10160000" y="2261110"/>
            <a:ext cx="12192000" cy="9163861"/>
          </a:xfrm>
          <a:prstGeom prst="rect">
            <a:avLst/>
          </a:prstGeom>
        </p:spPr>
        <p:txBody>
          <a:bodyPr wrap="square" lIns="0" tIns="0" rIns="0" bIns="0" anchor="ctr" anchorCtr="0">
            <a:normAutofit/>
          </a:bodyPr>
          <a:lstStyle>
            <a:lvl1pPr algn="l"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Tree>
    <p:extLst>
      <p:ext uri="{BB962C8B-B14F-4D97-AF65-F5344CB8AC3E}">
        <p14:creationId xmlns:p14="http://schemas.microsoft.com/office/powerpoint/2010/main" val="23704238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0_SW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FACA-B9CD-6B42-A0DC-56F418D73E5B}"/>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2059200" y="0"/>
            <a:ext cx="22356000" cy="13716000"/>
          </a:xfrm>
          <a:prstGeom prst="rect">
            <a:avLst/>
          </a:prstGeom>
        </p:spPr>
      </p:pic>
      <p:sp>
        <p:nvSpPr>
          <p:cNvPr id="18" name="Text Placeholder 27">
            <a:extLst>
              <a:ext uri="{FF2B5EF4-FFF2-40B4-BE49-F238E27FC236}">
                <a16:creationId xmlns:a16="http://schemas.microsoft.com/office/drawing/2014/main" id="{5F1AD5D6-BFC0-AF4E-AEC7-1B40E8F6C3B7}"/>
              </a:ext>
            </a:extLst>
          </p:cNvPr>
          <p:cNvSpPr txBox="1">
            <a:spLocks/>
          </p:cNvSpPr>
          <p:nvPr userDrawn="1"/>
        </p:nvSpPr>
        <p:spPr>
          <a:xfrm>
            <a:off x="2059200" y="0"/>
            <a:ext cx="22327200" cy="13731646"/>
          </a:xfrm>
          <a:prstGeom prst="rect">
            <a:avLst/>
          </a:prstGeom>
          <a:solidFill>
            <a:srgbClr val="0C1D2C">
              <a:alpha val="40000"/>
            </a:srgbClr>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2" name="Rectangle 1"/>
          <p:cNvSpPr>
            <a:spLocks/>
          </p:cNvSpPr>
          <p:nvPr userDrawn="1"/>
        </p:nvSpPr>
        <p:spPr>
          <a:xfrm>
            <a:off x="17911618" y="2768601"/>
            <a:ext cx="4421909" cy="98018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66" name="Rectangle 165"/>
          <p:cNvSpPr>
            <a:spLocks/>
          </p:cNvSpPr>
          <p:nvPr userDrawn="1"/>
        </p:nvSpPr>
        <p:spPr>
          <a:xfrm>
            <a:off x="13294206" y="2768601"/>
            <a:ext cx="4421909" cy="98018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67" name="Rectangle 166"/>
          <p:cNvSpPr>
            <a:spLocks/>
          </p:cNvSpPr>
          <p:nvPr userDrawn="1"/>
        </p:nvSpPr>
        <p:spPr>
          <a:xfrm>
            <a:off x="8676794" y="2768599"/>
            <a:ext cx="4421909" cy="98018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168" name="Rectangle 167"/>
          <p:cNvSpPr>
            <a:spLocks/>
          </p:cNvSpPr>
          <p:nvPr userDrawn="1"/>
        </p:nvSpPr>
        <p:spPr>
          <a:xfrm>
            <a:off x="4095211" y="2768602"/>
            <a:ext cx="4421909" cy="98022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11" name="Shape 41"/>
          <p:cNvSpPr>
            <a:spLocks noGrp="1"/>
          </p:cNvSpPr>
          <p:nvPr userDrawn="1">
            <p:ph type="body" sz="quarter" idx="141" hasCustomPrompt="1"/>
          </p:nvPr>
        </p:nvSpPr>
        <p:spPr>
          <a:xfrm>
            <a:off x="8963891" y="6573615"/>
            <a:ext cx="3823854"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43" name="Shape 41"/>
          <p:cNvSpPr>
            <a:spLocks noGrp="1"/>
          </p:cNvSpPr>
          <p:nvPr userDrawn="1">
            <p:ph type="body" sz="quarter" idx="146" hasCustomPrompt="1"/>
          </p:nvPr>
        </p:nvSpPr>
        <p:spPr>
          <a:xfrm>
            <a:off x="4414033" y="6573615"/>
            <a:ext cx="3891101"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44" name="Shape 41"/>
          <p:cNvSpPr>
            <a:spLocks noGrp="1"/>
          </p:cNvSpPr>
          <p:nvPr userDrawn="1">
            <p:ph type="body" sz="quarter" idx="147" hasCustomPrompt="1"/>
          </p:nvPr>
        </p:nvSpPr>
        <p:spPr>
          <a:xfrm>
            <a:off x="18246435" y="6573615"/>
            <a:ext cx="392578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45" name="Shape 41"/>
          <p:cNvSpPr>
            <a:spLocks noGrp="1"/>
          </p:cNvSpPr>
          <p:nvPr userDrawn="1">
            <p:ph type="body" sz="quarter" idx="148" hasCustomPrompt="1"/>
          </p:nvPr>
        </p:nvSpPr>
        <p:spPr>
          <a:xfrm>
            <a:off x="13613479" y="6573615"/>
            <a:ext cx="3910016"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659" name="Текст 7"/>
          <p:cNvSpPr>
            <a:spLocks noGrp="1"/>
          </p:cNvSpPr>
          <p:nvPr userDrawn="1">
            <p:ph type="body" sz="quarter" idx="159" hasCustomPrompt="1"/>
          </p:nvPr>
        </p:nvSpPr>
        <p:spPr>
          <a:xfrm>
            <a:off x="4402956"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0" name="Текст 7"/>
          <p:cNvSpPr>
            <a:spLocks noGrp="1"/>
          </p:cNvSpPr>
          <p:nvPr userDrawn="1">
            <p:ph type="body" sz="quarter" idx="160" hasCustomPrompt="1"/>
          </p:nvPr>
        </p:nvSpPr>
        <p:spPr>
          <a:xfrm>
            <a:off x="8984539"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1" name="Текст 7"/>
          <p:cNvSpPr>
            <a:spLocks noGrp="1"/>
          </p:cNvSpPr>
          <p:nvPr userDrawn="1">
            <p:ph type="body" sz="quarter" idx="161" hasCustomPrompt="1"/>
          </p:nvPr>
        </p:nvSpPr>
        <p:spPr>
          <a:xfrm>
            <a:off x="13601951" y="3105047"/>
            <a:ext cx="3806418" cy="3199952"/>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2" name="Текст 7"/>
          <p:cNvSpPr>
            <a:spLocks noGrp="1"/>
          </p:cNvSpPr>
          <p:nvPr userDrawn="1">
            <p:ph type="body" sz="quarter" idx="162" hasCustomPrompt="1"/>
          </p:nvPr>
        </p:nvSpPr>
        <p:spPr>
          <a:xfrm>
            <a:off x="18219363" y="3112653"/>
            <a:ext cx="3806418" cy="321310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19" name="Shape 17">
            <a:extLst>
              <a:ext uri="{FF2B5EF4-FFF2-40B4-BE49-F238E27FC236}">
                <a16:creationId xmlns:a16="http://schemas.microsoft.com/office/drawing/2014/main" id="{7B81F0D3-F2C7-4743-AD19-366E0BDC2F6B}"/>
              </a:ext>
            </a:extLst>
          </p:cNvPr>
          <p:cNvSpPr>
            <a:spLocks noGrp="1"/>
          </p:cNvSpPr>
          <p:nvPr>
            <p:ph type="body" sz="quarter" idx="142" hasCustomPrompt="1"/>
          </p:nvPr>
        </p:nvSpPr>
        <p:spPr>
          <a:xfrm>
            <a:off x="4083108" y="1094835"/>
            <a:ext cx="14921864" cy="1462392"/>
          </a:xfrm>
          <a:prstGeom prst="rect">
            <a:avLst/>
          </a:prstGeom>
        </p:spPr>
        <p:txBody>
          <a:bodyPr wrap="square" lIns="0" tIns="0" rIns="0" bIns="0" anchor="t" anchorCtr="0">
            <a:normAutofit/>
          </a:bodyPr>
          <a:lstStyle>
            <a:lvl1pPr algn="l" defTabSz="1828377">
              <a:lnSpc>
                <a:spcPct val="100000"/>
              </a:lnSpc>
              <a:spcBef>
                <a:spcPts val="0"/>
              </a:spcBef>
              <a:defRPr sz="80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20" name="TextBox 19">
            <a:extLst>
              <a:ext uri="{FF2B5EF4-FFF2-40B4-BE49-F238E27FC236}">
                <a16:creationId xmlns:a16="http://schemas.microsoft.com/office/drawing/2014/main" id="{07A37E71-0F49-D647-8010-B5D6BBA642BD}"/>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31213372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1_SW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FACA-B9CD-6B42-A0DC-56F418D73E5B}"/>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2059200" y="0"/>
            <a:ext cx="22310683" cy="13716000"/>
          </a:xfrm>
          <a:prstGeom prst="rect">
            <a:avLst/>
          </a:prstGeom>
        </p:spPr>
      </p:pic>
      <p:sp>
        <p:nvSpPr>
          <p:cNvPr id="18" name="Text Placeholder 27">
            <a:extLst>
              <a:ext uri="{FF2B5EF4-FFF2-40B4-BE49-F238E27FC236}">
                <a16:creationId xmlns:a16="http://schemas.microsoft.com/office/drawing/2014/main" id="{422BEB1E-AA71-7F4A-B9CC-865329EF1487}"/>
              </a:ext>
            </a:extLst>
          </p:cNvPr>
          <p:cNvSpPr txBox="1">
            <a:spLocks/>
          </p:cNvSpPr>
          <p:nvPr userDrawn="1"/>
        </p:nvSpPr>
        <p:spPr>
          <a:xfrm>
            <a:off x="2059200" y="465221"/>
            <a:ext cx="22327200" cy="13731646"/>
          </a:xfrm>
          <a:prstGeom prst="rect">
            <a:avLst/>
          </a:prstGeom>
          <a:solidFill>
            <a:srgbClr val="0C1D2C">
              <a:alpha val="40000"/>
            </a:srgbClr>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33" name="Rectangle 32">
            <a:extLst>
              <a:ext uri="{FF2B5EF4-FFF2-40B4-BE49-F238E27FC236}">
                <a16:creationId xmlns:a16="http://schemas.microsoft.com/office/drawing/2014/main" id="{5F340341-5D82-6C47-BED7-06424EDFCDDA}"/>
              </a:ext>
            </a:extLst>
          </p:cNvPr>
          <p:cNvSpPr>
            <a:spLocks/>
          </p:cNvSpPr>
          <p:nvPr userDrawn="1"/>
        </p:nvSpPr>
        <p:spPr>
          <a:xfrm>
            <a:off x="17911618" y="2768601"/>
            <a:ext cx="4421909" cy="98018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4" name="Rectangle 33">
            <a:extLst>
              <a:ext uri="{FF2B5EF4-FFF2-40B4-BE49-F238E27FC236}">
                <a16:creationId xmlns:a16="http://schemas.microsoft.com/office/drawing/2014/main" id="{4309D7AA-0F08-8840-903C-00660D1B7E7A}"/>
              </a:ext>
            </a:extLst>
          </p:cNvPr>
          <p:cNvSpPr>
            <a:spLocks/>
          </p:cNvSpPr>
          <p:nvPr userDrawn="1"/>
        </p:nvSpPr>
        <p:spPr>
          <a:xfrm>
            <a:off x="13294206" y="2768601"/>
            <a:ext cx="4421909" cy="98018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5" name="Rectangle 34">
            <a:extLst>
              <a:ext uri="{FF2B5EF4-FFF2-40B4-BE49-F238E27FC236}">
                <a16:creationId xmlns:a16="http://schemas.microsoft.com/office/drawing/2014/main" id="{7A2E84C5-F9FE-314F-B5EF-399BE52CABA2}"/>
              </a:ext>
            </a:extLst>
          </p:cNvPr>
          <p:cNvSpPr>
            <a:spLocks/>
          </p:cNvSpPr>
          <p:nvPr userDrawn="1"/>
        </p:nvSpPr>
        <p:spPr>
          <a:xfrm>
            <a:off x="8676794" y="2768599"/>
            <a:ext cx="4421909" cy="98018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36" name="Rectangle 35">
            <a:extLst>
              <a:ext uri="{FF2B5EF4-FFF2-40B4-BE49-F238E27FC236}">
                <a16:creationId xmlns:a16="http://schemas.microsoft.com/office/drawing/2014/main" id="{6BBEE32B-6F55-1C47-8FE8-D1D0BC401F2A}"/>
              </a:ext>
            </a:extLst>
          </p:cNvPr>
          <p:cNvSpPr>
            <a:spLocks/>
          </p:cNvSpPr>
          <p:nvPr userDrawn="1"/>
        </p:nvSpPr>
        <p:spPr>
          <a:xfrm>
            <a:off x="4095211" y="2768602"/>
            <a:ext cx="4421909" cy="98022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37" name="Shape 41">
            <a:extLst>
              <a:ext uri="{FF2B5EF4-FFF2-40B4-BE49-F238E27FC236}">
                <a16:creationId xmlns:a16="http://schemas.microsoft.com/office/drawing/2014/main" id="{045FA527-0E9D-6A43-BBBE-D99EC099154B}"/>
              </a:ext>
            </a:extLst>
          </p:cNvPr>
          <p:cNvSpPr>
            <a:spLocks noGrp="1"/>
          </p:cNvSpPr>
          <p:nvPr>
            <p:ph type="body" sz="quarter" idx="141" hasCustomPrompt="1"/>
          </p:nvPr>
        </p:nvSpPr>
        <p:spPr>
          <a:xfrm>
            <a:off x="8963891" y="6573615"/>
            <a:ext cx="3823854"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8" name="Shape 41">
            <a:extLst>
              <a:ext uri="{FF2B5EF4-FFF2-40B4-BE49-F238E27FC236}">
                <a16:creationId xmlns:a16="http://schemas.microsoft.com/office/drawing/2014/main" id="{95F646E6-E304-3748-8101-C2C8876B1A1D}"/>
              </a:ext>
            </a:extLst>
          </p:cNvPr>
          <p:cNvSpPr>
            <a:spLocks noGrp="1"/>
          </p:cNvSpPr>
          <p:nvPr>
            <p:ph type="body" sz="quarter" idx="146" hasCustomPrompt="1"/>
          </p:nvPr>
        </p:nvSpPr>
        <p:spPr>
          <a:xfrm>
            <a:off x="4414033" y="6573615"/>
            <a:ext cx="3891101"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9" name="Shape 41">
            <a:extLst>
              <a:ext uri="{FF2B5EF4-FFF2-40B4-BE49-F238E27FC236}">
                <a16:creationId xmlns:a16="http://schemas.microsoft.com/office/drawing/2014/main" id="{48ADF818-E9D3-8A4C-8D2C-46C59E24EBD0}"/>
              </a:ext>
            </a:extLst>
          </p:cNvPr>
          <p:cNvSpPr>
            <a:spLocks noGrp="1"/>
          </p:cNvSpPr>
          <p:nvPr>
            <p:ph type="body" sz="quarter" idx="147" hasCustomPrompt="1"/>
          </p:nvPr>
        </p:nvSpPr>
        <p:spPr>
          <a:xfrm>
            <a:off x="18246435" y="6573615"/>
            <a:ext cx="392578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40" name="Shape 41">
            <a:extLst>
              <a:ext uri="{FF2B5EF4-FFF2-40B4-BE49-F238E27FC236}">
                <a16:creationId xmlns:a16="http://schemas.microsoft.com/office/drawing/2014/main" id="{665A602C-5406-DC44-B588-A24CF36D3D11}"/>
              </a:ext>
            </a:extLst>
          </p:cNvPr>
          <p:cNvSpPr>
            <a:spLocks noGrp="1"/>
          </p:cNvSpPr>
          <p:nvPr>
            <p:ph type="body" sz="quarter" idx="148" hasCustomPrompt="1"/>
          </p:nvPr>
        </p:nvSpPr>
        <p:spPr>
          <a:xfrm>
            <a:off x="13613479" y="6573615"/>
            <a:ext cx="3910016"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41" name="Текст 7">
            <a:extLst>
              <a:ext uri="{FF2B5EF4-FFF2-40B4-BE49-F238E27FC236}">
                <a16:creationId xmlns:a16="http://schemas.microsoft.com/office/drawing/2014/main" id="{3BB24A24-1BCF-D04B-82B1-2EB50C907024}"/>
              </a:ext>
            </a:extLst>
          </p:cNvPr>
          <p:cNvSpPr>
            <a:spLocks noGrp="1"/>
          </p:cNvSpPr>
          <p:nvPr>
            <p:ph type="body" sz="quarter" idx="159" hasCustomPrompt="1"/>
          </p:nvPr>
        </p:nvSpPr>
        <p:spPr>
          <a:xfrm>
            <a:off x="4402956"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2" name="Текст 7">
            <a:extLst>
              <a:ext uri="{FF2B5EF4-FFF2-40B4-BE49-F238E27FC236}">
                <a16:creationId xmlns:a16="http://schemas.microsoft.com/office/drawing/2014/main" id="{BC2D651A-F8D9-5744-BDFF-867B7AD5FDD8}"/>
              </a:ext>
            </a:extLst>
          </p:cNvPr>
          <p:cNvSpPr>
            <a:spLocks noGrp="1"/>
          </p:cNvSpPr>
          <p:nvPr>
            <p:ph type="body" sz="quarter" idx="160" hasCustomPrompt="1"/>
          </p:nvPr>
        </p:nvSpPr>
        <p:spPr>
          <a:xfrm>
            <a:off x="8984539"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3" name="Текст 7">
            <a:extLst>
              <a:ext uri="{FF2B5EF4-FFF2-40B4-BE49-F238E27FC236}">
                <a16:creationId xmlns:a16="http://schemas.microsoft.com/office/drawing/2014/main" id="{2AE29AA3-D38F-C446-BF9C-2505C3B2A04F}"/>
              </a:ext>
            </a:extLst>
          </p:cNvPr>
          <p:cNvSpPr>
            <a:spLocks noGrp="1"/>
          </p:cNvSpPr>
          <p:nvPr>
            <p:ph type="body" sz="quarter" idx="161" hasCustomPrompt="1"/>
          </p:nvPr>
        </p:nvSpPr>
        <p:spPr>
          <a:xfrm>
            <a:off x="13601951" y="3105047"/>
            <a:ext cx="3806418" cy="3199952"/>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4" name="Текст 7">
            <a:extLst>
              <a:ext uri="{FF2B5EF4-FFF2-40B4-BE49-F238E27FC236}">
                <a16:creationId xmlns:a16="http://schemas.microsoft.com/office/drawing/2014/main" id="{A6474086-3B19-F344-8296-876C36B79C35}"/>
              </a:ext>
            </a:extLst>
          </p:cNvPr>
          <p:cNvSpPr>
            <a:spLocks noGrp="1"/>
          </p:cNvSpPr>
          <p:nvPr>
            <p:ph type="body" sz="quarter" idx="162" hasCustomPrompt="1"/>
          </p:nvPr>
        </p:nvSpPr>
        <p:spPr>
          <a:xfrm>
            <a:off x="18219363" y="3112653"/>
            <a:ext cx="3806418" cy="321310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6" name="Shape 17">
            <a:extLst>
              <a:ext uri="{FF2B5EF4-FFF2-40B4-BE49-F238E27FC236}">
                <a16:creationId xmlns:a16="http://schemas.microsoft.com/office/drawing/2014/main" id="{6A9EA6BA-1501-CA45-B13F-3A0C3DE7759A}"/>
              </a:ext>
            </a:extLst>
          </p:cNvPr>
          <p:cNvSpPr>
            <a:spLocks noGrp="1"/>
          </p:cNvSpPr>
          <p:nvPr>
            <p:ph type="body" sz="quarter" idx="142" hasCustomPrompt="1"/>
          </p:nvPr>
        </p:nvSpPr>
        <p:spPr>
          <a:xfrm>
            <a:off x="4083108" y="1094835"/>
            <a:ext cx="18278128" cy="1462392"/>
          </a:xfrm>
          <a:prstGeom prst="rect">
            <a:avLst/>
          </a:prstGeom>
        </p:spPr>
        <p:txBody>
          <a:bodyPr wrap="square" lIns="0" tIns="0" rIns="0" bIns="0" anchor="t" anchorCtr="0">
            <a:normAutofit/>
          </a:bodyPr>
          <a:lstStyle>
            <a:lvl1pPr algn="l" defTabSz="1828377">
              <a:lnSpc>
                <a:spcPct val="100000"/>
              </a:lnSpc>
              <a:spcBef>
                <a:spcPts val="0"/>
              </a:spcBef>
              <a:defRPr sz="80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19" name="TextBox 18">
            <a:extLst>
              <a:ext uri="{FF2B5EF4-FFF2-40B4-BE49-F238E27FC236}">
                <a16:creationId xmlns:a16="http://schemas.microsoft.com/office/drawing/2014/main" id="{1B297CC9-CDCD-B14F-AAE4-95F742A64342}"/>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3650684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50_List &amp; Image">
    <p:spTree>
      <p:nvGrpSpPr>
        <p:cNvPr id="1" name=""/>
        <p:cNvGrpSpPr/>
        <p:nvPr/>
      </p:nvGrpSpPr>
      <p:grpSpPr>
        <a:xfrm>
          <a:off x="0" y="0"/>
          <a:ext cx="0" cy="0"/>
          <a:chOff x="0" y="0"/>
          <a:chExt cx="0" cy="0"/>
        </a:xfrm>
      </p:grpSpPr>
      <p:sp>
        <p:nvSpPr>
          <p:cNvPr id="15" name="Shape 613">
            <a:extLst>
              <a:ext uri="{FF2B5EF4-FFF2-40B4-BE49-F238E27FC236}">
                <a16:creationId xmlns:a16="http://schemas.microsoft.com/office/drawing/2014/main" id="{D6E70416-AC33-E14E-ADDC-8B06DD26B6F2}"/>
              </a:ext>
            </a:extLst>
          </p:cNvPr>
          <p:cNvSpPr>
            <a:spLocks noGrp="1"/>
          </p:cNvSpPr>
          <p:nvPr>
            <p:ph type="pic" sz="quarter" idx="55" hasCustomPrompt="1"/>
          </p:nvPr>
        </p:nvSpPr>
        <p:spPr>
          <a:xfrm>
            <a:off x="12259733" y="1124654"/>
            <a:ext cx="6060301" cy="5689316"/>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6" name="Shape 613">
            <a:extLst>
              <a:ext uri="{FF2B5EF4-FFF2-40B4-BE49-F238E27FC236}">
                <a16:creationId xmlns:a16="http://schemas.microsoft.com/office/drawing/2014/main" id="{BE04F44C-EDE8-D64C-823E-EA16C6F12988}"/>
              </a:ext>
            </a:extLst>
          </p:cNvPr>
          <p:cNvSpPr>
            <a:spLocks noGrp="1"/>
          </p:cNvSpPr>
          <p:nvPr>
            <p:ph type="pic" sz="quarter" idx="152" hasCustomPrompt="1"/>
          </p:nvPr>
        </p:nvSpPr>
        <p:spPr>
          <a:xfrm>
            <a:off x="18368415" y="1124654"/>
            <a:ext cx="4064001" cy="5698377"/>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7" name="Shape 613">
            <a:extLst>
              <a:ext uri="{FF2B5EF4-FFF2-40B4-BE49-F238E27FC236}">
                <a16:creationId xmlns:a16="http://schemas.microsoft.com/office/drawing/2014/main" id="{EE090ECE-D808-564F-818D-C594F26AA2E5}"/>
              </a:ext>
            </a:extLst>
          </p:cNvPr>
          <p:cNvSpPr>
            <a:spLocks noGrp="1"/>
          </p:cNvSpPr>
          <p:nvPr>
            <p:ph type="pic" sz="quarter" idx="153" hasCustomPrompt="1"/>
          </p:nvPr>
        </p:nvSpPr>
        <p:spPr>
          <a:xfrm>
            <a:off x="16336415" y="6860866"/>
            <a:ext cx="6096002" cy="5709452"/>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8" name="Shape 613">
            <a:extLst>
              <a:ext uri="{FF2B5EF4-FFF2-40B4-BE49-F238E27FC236}">
                <a16:creationId xmlns:a16="http://schemas.microsoft.com/office/drawing/2014/main" id="{BD13AE47-6586-A842-9147-6E508ABB2298}"/>
              </a:ext>
            </a:extLst>
          </p:cNvPr>
          <p:cNvSpPr>
            <a:spLocks noGrp="1"/>
          </p:cNvSpPr>
          <p:nvPr>
            <p:ph type="pic" sz="quarter" idx="154" hasCustomPrompt="1"/>
          </p:nvPr>
        </p:nvSpPr>
        <p:spPr>
          <a:xfrm>
            <a:off x="12259733" y="6869672"/>
            <a:ext cx="4030132" cy="5700646"/>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Shape 41">
            <a:extLst>
              <a:ext uri="{FF2B5EF4-FFF2-40B4-BE49-F238E27FC236}">
                <a16:creationId xmlns:a16="http://schemas.microsoft.com/office/drawing/2014/main" id="{1237C02E-9B11-B145-B4B2-143B6F53A96A}"/>
              </a:ext>
            </a:extLst>
          </p:cNvPr>
          <p:cNvSpPr>
            <a:spLocks noGrp="1"/>
          </p:cNvSpPr>
          <p:nvPr>
            <p:ph type="body" sz="quarter" idx="141" hasCustomPrompt="1"/>
          </p:nvPr>
        </p:nvSpPr>
        <p:spPr>
          <a:xfrm>
            <a:off x="4123267" y="7139742"/>
            <a:ext cx="6959600" cy="3812320"/>
          </a:xfrm>
          <a:prstGeom prst="rect">
            <a:avLst/>
          </a:prstGeom>
        </p:spPr>
        <p:txBody>
          <a:bodyPr lIns="0" tIns="0" rIns="0" bIns="0" anchor="t" anchorCtr="0">
            <a:normAutofit/>
          </a:bodyPr>
          <a:lstStyle>
            <a:lvl1pPr algn="l" defTabSz="1828377">
              <a:lnSpc>
                <a:spcPct val="150000"/>
              </a:lnSpc>
              <a:spcBef>
                <a:spcPts val="2000"/>
              </a:spcBef>
              <a:defRPr sz="2400" b="0" i="0" spc="0" baseline="0">
                <a:solidFill>
                  <a:schemeClr val="tx1">
                    <a:alpha val="80000"/>
                  </a:schemeClr>
                </a:solidFill>
                <a:latin typeface="Avenir LT Std 55 Roman" panose="020B0503020203020204" pitchFamily="34" charset="0"/>
                <a:ea typeface="Work Sans Regular Roman"/>
                <a:cs typeface="Work Sans Regular Roman"/>
                <a:sym typeface="Work Sans"/>
              </a:defRPr>
            </a:lvl1pPr>
          </a:lstStyle>
          <a:p>
            <a:r>
              <a:rPr lang="en-US"/>
              <a:t>Write body text here</a:t>
            </a:r>
          </a:p>
        </p:txBody>
      </p:sp>
      <p:sp>
        <p:nvSpPr>
          <p:cNvPr id="20" name="Shape 17">
            <a:extLst>
              <a:ext uri="{FF2B5EF4-FFF2-40B4-BE49-F238E27FC236}">
                <a16:creationId xmlns:a16="http://schemas.microsoft.com/office/drawing/2014/main" id="{4C5C5636-8B1F-2D4F-AC1D-FFF5CBA3BD6D}"/>
              </a:ext>
            </a:extLst>
          </p:cNvPr>
          <p:cNvSpPr>
            <a:spLocks noGrp="1"/>
          </p:cNvSpPr>
          <p:nvPr>
            <p:ph type="body" sz="quarter" idx="158" hasCustomPrompt="1"/>
          </p:nvPr>
        </p:nvSpPr>
        <p:spPr>
          <a:xfrm>
            <a:off x="4123267" y="2657446"/>
            <a:ext cx="6959600" cy="3921832"/>
          </a:xfrm>
          <a:prstGeom prst="rect">
            <a:avLst/>
          </a:prstGeom>
        </p:spPr>
        <p:txBody>
          <a:bodyPr wrap="square" lIns="0" tIns="0" rIns="0" bIns="0" anchor="b" anchorCtr="0">
            <a:normAutofit/>
          </a:bodyPr>
          <a:lstStyle>
            <a:lvl1pPr algn="l"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
        <p:nvSpPr>
          <p:cNvPr id="24" name="Текст 7">
            <a:extLst>
              <a:ext uri="{FF2B5EF4-FFF2-40B4-BE49-F238E27FC236}">
                <a16:creationId xmlns:a16="http://schemas.microsoft.com/office/drawing/2014/main" id="{9C42421B-13E0-1042-B698-07F0CDED6E71}"/>
              </a:ext>
            </a:extLst>
          </p:cNvPr>
          <p:cNvSpPr>
            <a:spLocks noGrp="1"/>
          </p:cNvSpPr>
          <p:nvPr>
            <p:ph type="body" sz="quarter" idx="159" hasCustomPrompt="1"/>
          </p:nvPr>
        </p:nvSpPr>
        <p:spPr>
          <a:xfrm>
            <a:off x="4136729" y="1625350"/>
            <a:ext cx="6946139" cy="660298"/>
          </a:xfrm>
        </p:spPr>
        <p:txBody>
          <a:bodyPr tIns="0" anchor="t">
            <a:noAutofit/>
          </a:bodyPr>
          <a:lstStyle>
            <a:lvl1pPr algn="l">
              <a:lnSpc>
                <a:spcPct val="150000"/>
              </a:lnSpc>
              <a:spcBef>
                <a:spcPts val="0"/>
              </a:spcBef>
              <a:defRPr lang="en-US" sz="2133"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Tree>
    <p:extLst>
      <p:ext uri="{BB962C8B-B14F-4D97-AF65-F5344CB8AC3E}">
        <p14:creationId xmlns:p14="http://schemas.microsoft.com/office/powerpoint/2010/main" val="3592602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8_Price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F4660D-DFF8-7F45-B20C-E673E6CF5A03}"/>
              </a:ext>
            </a:extLst>
          </p:cNvPr>
          <p:cNvSpPr/>
          <p:nvPr userDrawn="1"/>
        </p:nvSpPr>
        <p:spPr>
          <a:xfrm>
            <a:off x="2044930" y="1"/>
            <a:ext cx="22339069" cy="13716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9722750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01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1500D-F9CD-E145-AADB-066E87CFAA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8" name="Picture 17">
            <a:extLst>
              <a:ext uri="{FF2B5EF4-FFF2-40B4-BE49-F238E27FC236}">
                <a16:creationId xmlns:a16="http://schemas.microsoft.com/office/drawing/2014/main" id="{56AF240F-5CFA-444E-9C22-49BCE51CFD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4" name="TextBox 173">
            <a:extLst>
              <a:ext uri="{FF2B5EF4-FFF2-40B4-BE49-F238E27FC236}">
                <a16:creationId xmlns:a16="http://schemas.microsoft.com/office/drawing/2014/main" id="{DBE4D72B-427A-A14F-9423-80B3A531645B}"/>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75" name="Shape 58">
            <a:extLst>
              <a:ext uri="{FF2B5EF4-FFF2-40B4-BE49-F238E27FC236}">
                <a16:creationId xmlns:a16="http://schemas.microsoft.com/office/drawing/2014/main" id="{3B9B73F0-F517-7E48-AE23-9F06EEF6ACE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76" name="TextBox 175">
            <a:extLst>
              <a:ext uri="{FF2B5EF4-FFF2-40B4-BE49-F238E27FC236}">
                <a16:creationId xmlns:a16="http://schemas.microsoft.com/office/drawing/2014/main" id="{634FA5ED-A191-4E4D-9523-854E2124937C}"/>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3492264285"/>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002_Image &amp;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8609E1-3019-154D-A9BA-420C4782ED15}"/>
              </a:ext>
            </a:extLst>
          </p:cNvPr>
          <p:cNvSpPr/>
          <p:nvPr userDrawn="1"/>
        </p:nvSpPr>
        <p:spPr>
          <a:xfrm>
            <a:off x="0" y="0"/>
            <a:ext cx="4064000" cy="13716000"/>
          </a:xfrm>
          <a:prstGeom prst="rect">
            <a:avLst/>
          </a:prstGeom>
          <a:solidFill>
            <a:srgbClr val="0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p:cNvSpPr/>
          <p:nvPr userDrawn="1"/>
        </p:nvSpPr>
        <p:spPr>
          <a:xfrm>
            <a:off x="12192000" y="0"/>
            <a:ext cx="12192000" cy="13716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14" name="Shape 613"/>
          <p:cNvSpPr>
            <a:spLocks noGrp="1"/>
          </p:cNvSpPr>
          <p:nvPr>
            <p:ph type="pic" sz="quarter" idx="54" hasCustomPrompt="1"/>
          </p:nvPr>
        </p:nvSpPr>
        <p:spPr>
          <a:xfrm>
            <a:off x="8128000" y="0"/>
            <a:ext cx="4064000" cy="13716000"/>
          </a:xfrm>
          <a:prstGeom prst="rect">
            <a:avLst/>
          </a:prstGeom>
          <a:solidFill>
            <a:schemeClr val="tx1">
              <a:alpha val="10000"/>
            </a:schemeClr>
          </a:solidFill>
          <a:effectLst>
            <a:outerShdw blurRad="1016000" dist="1016000" dir="10800000" sx="80000" sy="80000" algn="r" rotWithShape="0">
              <a:prstClr val="black">
                <a:alpha val="20000"/>
              </a:prstClr>
            </a:outerShdw>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7" name="Shape 613"/>
          <p:cNvSpPr>
            <a:spLocks noGrp="1"/>
          </p:cNvSpPr>
          <p:nvPr>
            <p:ph type="pic" sz="quarter" idx="55" hasCustomPrompt="1"/>
          </p:nvPr>
        </p:nvSpPr>
        <p:spPr>
          <a:xfrm>
            <a:off x="4064000" y="0"/>
            <a:ext cx="4064000" cy="13716000"/>
          </a:xfrm>
          <a:prstGeom prst="rect">
            <a:avLst/>
          </a:prstGeom>
          <a:solidFill>
            <a:schemeClr val="tx1">
              <a:alpha val="10000"/>
            </a:schemeClr>
          </a:solidFill>
          <a:effectLst>
            <a:outerShdw blurRad="635000" dist="1016000" sx="80000" sy="80000" algn="r" rotWithShape="0">
              <a:prstClr val="black">
                <a:alpha val="20000"/>
              </a:prstClr>
            </a:outerShdw>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8" name="Текст 7"/>
          <p:cNvSpPr>
            <a:spLocks noGrp="1"/>
          </p:cNvSpPr>
          <p:nvPr>
            <p:ph type="body" sz="quarter" idx="139" hasCustomPrompt="1"/>
          </p:nvPr>
        </p:nvSpPr>
        <p:spPr>
          <a:xfrm>
            <a:off x="14224000" y="1115680"/>
            <a:ext cx="8128000" cy="11454720"/>
          </a:xfrm>
        </p:spPr>
        <p:txBody>
          <a:bodyPr tIns="0" anchor="ctr">
            <a:noAutofit/>
          </a:bodyPr>
          <a:lstStyle>
            <a:lvl1pPr algn="l">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16" name="Rectangle 15">
            <a:extLst>
              <a:ext uri="{FF2B5EF4-FFF2-40B4-BE49-F238E27FC236}">
                <a16:creationId xmlns:a16="http://schemas.microsoft.com/office/drawing/2014/main" id="{9D1C1612-0053-8B4D-9B70-10474A7CB809}"/>
              </a:ext>
            </a:extLst>
          </p:cNvPr>
          <p:cNvSpPr/>
          <p:nvPr userDrawn="1"/>
        </p:nvSpPr>
        <p:spPr>
          <a:xfrm>
            <a:off x="-216" y="0"/>
            <a:ext cx="2030400" cy="13716000"/>
          </a:xfrm>
          <a:prstGeom prst="rect">
            <a:avLst/>
          </a:prstGeom>
          <a:solidFill>
            <a:srgbClr val="0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Picture 20">
            <a:extLst>
              <a:ext uri="{FF2B5EF4-FFF2-40B4-BE49-F238E27FC236}">
                <a16:creationId xmlns:a16="http://schemas.microsoft.com/office/drawing/2014/main" id="{C38E418F-BDA0-664A-827A-BDDF643F0D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5" name="TextBox 14">
            <a:extLst>
              <a:ext uri="{FF2B5EF4-FFF2-40B4-BE49-F238E27FC236}">
                <a16:creationId xmlns:a16="http://schemas.microsoft.com/office/drawing/2014/main" id="{E7EB8C72-6D48-B44D-80E3-906BD16A852D}"/>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23" name="Shape 58">
            <a:extLst>
              <a:ext uri="{FF2B5EF4-FFF2-40B4-BE49-F238E27FC236}">
                <a16:creationId xmlns:a16="http://schemas.microsoft.com/office/drawing/2014/main" id="{757714C6-414D-E64F-AF43-B8D93238171B}"/>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24" name="TextBox 23">
            <a:extLst>
              <a:ext uri="{FF2B5EF4-FFF2-40B4-BE49-F238E27FC236}">
                <a16:creationId xmlns:a16="http://schemas.microsoft.com/office/drawing/2014/main" id="{688D0A2F-ED3B-2E42-9EB5-19211D1EA543}"/>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pic>
        <p:nvPicPr>
          <p:cNvPr id="4" name="Graphic 12">
            <a:extLst>
              <a:ext uri="{FF2B5EF4-FFF2-40B4-BE49-F238E27FC236}">
                <a16:creationId xmlns:a16="http://schemas.microsoft.com/office/drawing/2014/main" id="{53031700-27A6-DDD1-B310-CAEEDBBC927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6476588" y="1115680"/>
            <a:ext cx="6657202" cy="2771525"/>
          </a:xfrm>
          <a:prstGeom prst="rect">
            <a:avLst/>
          </a:prstGeom>
        </p:spPr>
      </p:pic>
    </p:spTree>
    <p:extLst>
      <p:ext uri="{BB962C8B-B14F-4D97-AF65-F5344CB8AC3E}">
        <p14:creationId xmlns:p14="http://schemas.microsoft.com/office/powerpoint/2010/main" val="42060804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68_Title &amp; Image">
    <p:spTree>
      <p:nvGrpSpPr>
        <p:cNvPr id="1" name=""/>
        <p:cNvGrpSpPr/>
        <p:nvPr/>
      </p:nvGrpSpPr>
      <p:grpSpPr>
        <a:xfrm>
          <a:off x="0" y="0"/>
          <a:ext cx="0" cy="0"/>
          <a:chOff x="0" y="0"/>
          <a:chExt cx="0" cy="0"/>
        </a:xfrm>
      </p:grpSpPr>
      <p:sp>
        <p:nvSpPr>
          <p:cNvPr id="18" name="Shape 613"/>
          <p:cNvSpPr>
            <a:spLocks noGrp="1"/>
          </p:cNvSpPr>
          <p:nvPr>
            <p:ph type="pic" sz="quarter" idx="55" hasCustomPrompt="1"/>
          </p:nvPr>
        </p:nvSpPr>
        <p:spPr>
          <a:xfrm>
            <a:off x="2070100" y="0"/>
            <a:ext cx="2231390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8" name="Shape 58">
            <a:extLst>
              <a:ext uri="{FF2B5EF4-FFF2-40B4-BE49-F238E27FC236}">
                <a16:creationId xmlns:a16="http://schemas.microsoft.com/office/drawing/2014/main" id="{D3B20185-1519-054D-A612-D9FD74DC507F}"/>
              </a:ext>
            </a:extLst>
          </p:cNvPr>
          <p:cNvSpPr>
            <a:spLocks noGrp="1"/>
          </p:cNvSpPr>
          <p:nvPr>
            <p:ph type="sldNum" sz="quarter" idx="2"/>
          </p:nvPr>
        </p:nvSpPr>
        <p:spPr>
          <a:xfrm>
            <a:off x="0" y="12783311"/>
            <a:ext cx="2032000" cy="932603"/>
          </a:xfrm>
          <a:prstGeom prst="rect">
            <a:avLst/>
          </a:prstGeom>
        </p:spPr>
        <p:txBody>
          <a:bodyPr anchor="t" anchorCtr="0"/>
          <a:lstStyle>
            <a:lvl1pPr algn="ctr">
              <a:defRPr sz="2000" b="0" i="0">
                <a:solidFill>
                  <a:srgbClr val="F79323"/>
                </a:solidFill>
                <a:latin typeface="Avenir LT Std 55 Roman" panose="020B0503020203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34907401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H2 Title &amp; Image">
    <p:spTree>
      <p:nvGrpSpPr>
        <p:cNvPr id="1" name=""/>
        <p:cNvGrpSpPr/>
        <p:nvPr/>
      </p:nvGrpSpPr>
      <p:grpSpPr>
        <a:xfrm>
          <a:off x="0" y="0"/>
          <a:ext cx="0" cy="0"/>
          <a:chOff x="0" y="0"/>
          <a:chExt cx="0" cy="0"/>
        </a:xfrm>
      </p:grpSpPr>
      <p:sp>
        <p:nvSpPr>
          <p:cNvPr id="16" name="Shape 613"/>
          <p:cNvSpPr>
            <a:spLocks noGrp="1"/>
          </p:cNvSpPr>
          <p:nvPr>
            <p:ph type="pic" sz="quarter" idx="53" hasCustomPrompt="1"/>
          </p:nvPr>
        </p:nvSpPr>
        <p:spPr>
          <a:xfrm>
            <a:off x="12212320" y="2"/>
            <a:ext cx="404584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5" name="Shape 613"/>
          <p:cNvSpPr>
            <a:spLocks noGrp="1"/>
          </p:cNvSpPr>
          <p:nvPr>
            <p:ph type="pic" sz="quarter" idx="52" hasCustomPrompt="1"/>
          </p:nvPr>
        </p:nvSpPr>
        <p:spPr>
          <a:xfrm>
            <a:off x="16258160" y="4"/>
            <a:ext cx="4045840" cy="11424968"/>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2" name="Shape 613"/>
          <p:cNvSpPr>
            <a:spLocks noGrp="1"/>
          </p:cNvSpPr>
          <p:nvPr>
            <p:ph type="pic" sz="quarter" idx="13" hasCustomPrompt="1"/>
          </p:nvPr>
        </p:nvSpPr>
        <p:spPr>
          <a:xfrm>
            <a:off x="20304000" y="2"/>
            <a:ext cx="408000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25" name="Shape 17"/>
          <p:cNvSpPr>
            <a:spLocks noGrp="1"/>
          </p:cNvSpPr>
          <p:nvPr>
            <p:ph type="body" sz="quarter" idx="142" hasCustomPrompt="1"/>
          </p:nvPr>
        </p:nvSpPr>
        <p:spPr>
          <a:xfrm>
            <a:off x="2032000" y="1817938"/>
            <a:ext cx="8107680" cy="9899930"/>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Tree>
    <p:extLst>
      <p:ext uri="{BB962C8B-B14F-4D97-AF65-F5344CB8AC3E}">
        <p14:creationId xmlns:p14="http://schemas.microsoft.com/office/powerpoint/2010/main" val="4157398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00" fill="hold"/>
                                        <p:tgtEl>
                                          <p:spTgt spid="16"/>
                                        </p:tgtEl>
                                        <p:attrNameLst>
                                          <p:attrName>ppt_x</p:attrName>
                                        </p:attrNameLst>
                                      </p:cBhvr>
                                      <p:tavLst>
                                        <p:tav tm="0">
                                          <p:val>
                                            <p:strVal val="1+#ppt_w/2"/>
                                          </p:val>
                                        </p:tav>
                                        <p:tav tm="100000">
                                          <p:val>
                                            <p:strVal val="#ppt_x"/>
                                          </p:val>
                                        </p:tav>
                                      </p:tavLst>
                                    </p:anim>
                                    <p:anim calcmode="lin" valueType="num">
                                      <p:cBhvr additive="base">
                                        <p:cTn id="8" dur="12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800" fill="hold"/>
                                        <p:tgtEl>
                                          <p:spTgt spid="12"/>
                                        </p:tgtEl>
                                        <p:attrNameLst>
                                          <p:attrName>ppt_x</p:attrName>
                                        </p:attrNameLst>
                                      </p:cBhvr>
                                      <p:tavLst>
                                        <p:tav tm="0">
                                          <p:val>
                                            <p:strVal val="1+#ppt_w/2"/>
                                          </p:val>
                                        </p:tav>
                                        <p:tav tm="100000">
                                          <p:val>
                                            <p:strVal val="#ppt_x"/>
                                          </p:val>
                                        </p:tav>
                                      </p:tavLst>
                                    </p:anim>
                                    <p:anim calcmode="lin" valueType="num">
                                      <p:cBhvr additive="base">
                                        <p:cTn id="16" dur="8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200"/>
                                  </p:stCondLst>
                                  <p:iterate type="wd">
                                    <p:tmPct val="5000"/>
                                  </p:iterate>
                                  <p:childTnLst>
                                    <p:set>
                                      <p:cBhvr>
                                        <p:cTn id="18" dur="1" fill="hold">
                                          <p:stCondLst>
                                            <p:cond delay="0"/>
                                          </p:stCondLst>
                                        </p:cTn>
                                        <p:tgtEl>
                                          <p:spTgt spid="25">
                                            <p:txEl>
                                              <p:pRg st="0" end="0"/>
                                            </p:txEl>
                                          </p:spTgt>
                                        </p:tgtEl>
                                        <p:attrNameLst>
                                          <p:attrName>style.visibility</p:attrName>
                                        </p:attrNameLst>
                                      </p:cBhvr>
                                      <p:to>
                                        <p:strVal val="visible"/>
                                      </p:to>
                                    </p:set>
                                    <p:anim calcmode="lin" valueType="num">
                                      <p:cBhvr additive="base">
                                        <p:cTn id="19"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2" grpId="0" animBg="1"/>
      <p:bldP spid="25" grpId="0" build="p">
        <p:tmplLst>
          <p:tmpl lvl="1">
            <p:tnLst>
              <p:par>
                <p:cTn presetID="2" presetClass="entr" presetSubtype="8" decel="50000" fill="hold" nodeType="withEffect">
                  <p:stCondLst>
                    <p:cond delay="200"/>
                  </p:stCondLst>
                  <p:iterate type="wd">
                    <p:tmPct val="5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046_Content and Image">
    <p:spTree>
      <p:nvGrpSpPr>
        <p:cNvPr id="1" name=""/>
        <p:cNvGrpSpPr/>
        <p:nvPr/>
      </p:nvGrpSpPr>
      <p:grpSpPr>
        <a:xfrm>
          <a:off x="0" y="0"/>
          <a:ext cx="0" cy="0"/>
          <a:chOff x="0" y="0"/>
          <a:chExt cx="0" cy="0"/>
        </a:xfrm>
      </p:grpSpPr>
      <p:sp>
        <p:nvSpPr>
          <p:cNvPr id="217" name="Text Placeholder 27">
            <a:extLst>
              <a:ext uri="{FF2B5EF4-FFF2-40B4-BE49-F238E27FC236}">
                <a16:creationId xmlns:a16="http://schemas.microsoft.com/office/drawing/2014/main" id="{30A2D104-09A8-3246-9B90-CA904DA8F888}"/>
              </a:ext>
            </a:extLst>
          </p:cNvPr>
          <p:cNvSpPr txBox="1">
            <a:spLocks/>
          </p:cNvSpPr>
          <p:nvPr userDrawn="1"/>
        </p:nvSpPr>
        <p:spPr>
          <a:xfrm>
            <a:off x="2059200" y="0"/>
            <a:ext cx="22327200" cy="13731646"/>
          </a:xfrm>
          <a:prstGeom prst="rect">
            <a:avLst/>
          </a:prstGeom>
          <a:solidFill>
            <a:srgbClr val="0C1D2C"/>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218" name="TextBox 217">
            <a:extLst>
              <a:ext uri="{FF2B5EF4-FFF2-40B4-BE49-F238E27FC236}">
                <a16:creationId xmlns:a16="http://schemas.microsoft.com/office/drawing/2014/main" id="{9882DAA6-0E86-4D4C-B326-F149815BD6DE}"/>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
        <p:nvSpPr>
          <p:cNvPr id="202" name="Text Placeholder 654">
            <a:extLst>
              <a:ext uri="{FF2B5EF4-FFF2-40B4-BE49-F238E27FC236}">
                <a16:creationId xmlns:a16="http://schemas.microsoft.com/office/drawing/2014/main" id="{78841FD2-6301-504A-AB37-794A46B23D88}"/>
              </a:ext>
            </a:extLst>
          </p:cNvPr>
          <p:cNvSpPr>
            <a:spLocks noGrp="1"/>
          </p:cNvSpPr>
          <p:nvPr>
            <p:ph type="body" sz="quarter" idx="191"/>
          </p:nvPr>
        </p:nvSpPr>
        <p:spPr>
          <a:xfrm>
            <a:off x="2461590" y="3125295"/>
            <a:ext cx="7116418" cy="4826009"/>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p:spPr>
        <p:txBody>
          <a:bodyPr vert="horz" wrap="square" lIns="0" tIns="0" rIns="0" bIns="0" rtlCol="0" anchor="ctr" anchorCtr="0">
            <a:noAutofit/>
          </a:bodyPr>
          <a:lstStyle>
            <a:lvl1pPr>
              <a:lnSpc>
                <a:spcPct val="100000"/>
              </a:lnSpc>
              <a:defRPr lang="en-US" sz="3200" b="0" i="0" spc="0" baseline="0" dirty="0">
                <a:noFill/>
                <a:latin typeface="Century Gothic Regular"/>
                <a:ea typeface="Work Sans Regular Roman"/>
                <a:cs typeface="Work Sans Regular Roman"/>
              </a:defRPr>
            </a:lvl1pPr>
          </a:lstStyle>
          <a:p>
            <a:pPr lvl="0" defTabSz="1828377">
              <a:lnSpc>
                <a:spcPct val="150000"/>
              </a:lnSpc>
              <a:spcBef>
                <a:spcPts val="2000"/>
              </a:spcBef>
            </a:pPr>
            <a:endParaRPr lang="en-US"/>
          </a:p>
        </p:txBody>
      </p:sp>
      <p:sp>
        <p:nvSpPr>
          <p:cNvPr id="207" name="Текст 7">
            <a:extLst>
              <a:ext uri="{FF2B5EF4-FFF2-40B4-BE49-F238E27FC236}">
                <a16:creationId xmlns:a16="http://schemas.microsoft.com/office/drawing/2014/main" id="{39890E22-E806-8647-A6F2-AB509F10CCCB}"/>
              </a:ext>
            </a:extLst>
          </p:cNvPr>
          <p:cNvSpPr>
            <a:spLocks noGrp="1"/>
          </p:cNvSpPr>
          <p:nvPr>
            <p:ph type="body" sz="quarter" idx="196" hasCustomPrompt="1"/>
          </p:nvPr>
        </p:nvSpPr>
        <p:spPr>
          <a:xfrm>
            <a:off x="2823408" y="3375537"/>
            <a:ext cx="7162801" cy="1018771"/>
          </a:xfrm>
        </p:spPr>
        <p:txBody>
          <a:bodyPr tIns="0" anchor="t" anchorCtr="0">
            <a:noAutofit/>
          </a:bodyPr>
          <a:lstStyle>
            <a:lvl1pPr algn="l">
              <a:lnSpc>
                <a:spcPct val="150000"/>
              </a:lnSpc>
              <a:spcBef>
                <a:spcPts val="0"/>
              </a:spcBef>
              <a:defRPr lang="en-US" sz="2100" b="0" i="0" cap="all"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08" name="Shape 41">
            <a:extLst>
              <a:ext uri="{FF2B5EF4-FFF2-40B4-BE49-F238E27FC236}">
                <a16:creationId xmlns:a16="http://schemas.microsoft.com/office/drawing/2014/main" id="{26025F96-5E42-634A-9612-007B52A68F45}"/>
              </a:ext>
            </a:extLst>
          </p:cNvPr>
          <p:cNvSpPr>
            <a:spLocks noGrp="1"/>
          </p:cNvSpPr>
          <p:nvPr>
            <p:ph type="body" sz="quarter" idx="197" hasCustomPrompt="1"/>
          </p:nvPr>
        </p:nvSpPr>
        <p:spPr>
          <a:xfrm>
            <a:off x="2876687" y="3968719"/>
            <a:ext cx="6435756" cy="482965"/>
          </a:xfrm>
          <a:prstGeom prst="rect">
            <a:avLst/>
          </a:prstGeom>
        </p:spPr>
        <p:txBody>
          <a:bodyPr lIns="0" tIns="0" rIns="0" bIns="0" anchor="t" anchorCtr="0">
            <a:normAutofit/>
          </a:bodyPr>
          <a:lstStyle>
            <a:lvl1pPr algn="l" defTabSz="1828377">
              <a:lnSpc>
                <a:spcPct val="100000"/>
              </a:lnSpc>
              <a:spcBef>
                <a:spcPts val="2000"/>
              </a:spcBef>
              <a:defRPr sz="22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09" name="Shape 420">
            <a:extLst>
              <a:ext uri="{FF2B5EF4-FFF2-40B4-BE49-F238E27FC236}">
                <a16:creationId xmlns:a16="http://schemas.microsoft.com/office/drawing/2014/main" id="{FC42E454-7F76-5B48-B731-CD8B273C1BF1}"/>
              </a:ext>
            </a:extLst>
          </p:cNvPr>
          <p:cNvSpPr>
            <a:spLocks noGrp="1" noChangeAspect="1"/>
          </p:cNvSpPr>
          <p:nvPr>
            <p:ph type="pic" sz="quarter" idx="198"/>
          </p:nvPr>
        </p:nvSpPr>
        <p:spPr>
          <a:xfrm>
            <a:off x="7796545" y="3408022"/>
            <a:ext cx="1499771" cy="1504311"/>
          </a:xfrm>
          <a:prstGeom prst="ellipse">
            <a:avLst/>
          </a:prstGeom>
          <a:solidFill>
            <a:schemeClr val="tx1">
              <a:alpha val="10000"/>
            </a:schemeClr>
          </a:solidFill>
          <a:ln w="88900">
            <a:noFill/>
          </a:ln>
        </p:spPr>
        <p:txBody>
          <a:bodyPr lIns="91439" tIns="45719" rIns="91439" bIns="45719" anchor="ctr">
            <a:noAutofit/>
          </a:bodyPr>
          <a:lstStyle>
            <a:lvl1pPr algn="ctr">
              <a:defRPr sz="177"/>
            </a:lvl1pPr>
          </a:lstStyle>
          <a:p>
            <a:endParaRPr/>
          </a:p>
        </p:txBody>
      </p:sp>
      <p:sp>
        <p:nvSpPr>
          <p:cNvPr id="51" name="Text Placeholder 654">
            <a:extLst>
              <a:ext uri="{FF2B5EF4-FFF2-40B4-BE49-F238E27FC236}">
                <a16:creationId xmlns:a16="http://schemas.microsoft.com/office/drawing/2014/main" id="{AA86A7A7-BF33-D048-AB13-41F79445ECE8}"/>
              </a:ext>
            </a:extLst>
          </p:cNvPr>
          <p:cNvSpPr>
            <a:spLocks noGrp="1"/>
          </p:cNvSpPr>
          <p:nvPr>
            <p:ph type="body" sz="quarter" idx="199"/>
          </p:nvPr>
        </p:nvSpPr>
        <p:spPr>
          <a:xfrm>
            <a:off x="2461590" y="8073317"/>
            <a:ext cx="7116418" cy="48276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p:spPr>
        <p:txBody>
          <a:bodyPr vert="horz" wrap="square" lIns="0" tIns="0" rIns="0" bIns="0" rtlCol="0" anchor="ctr" anchorCtr="0">
            <a:noAutofit/>
          </a:bodyPr>
          <a:lstStyle>
            <a:lvl1pPr>
              <a:lnSpc>
                <a:spcPct val="100000"/>
              </a:lnSpc>
              <a:defRPr lang="en-US" sz="3200" b="0" i="0" spc="0" baseline="0" dirty="0">
                <a:noFill/>
                <a:latin typeface="Century Gothic Regular"/>
                <a:ea typeface="Work Sans Regular Roman"/>
                <a:cs typeface="Work Sans Regular Roman"/>
              </a:defRPr>
            </a:lvl1pPr>
          </a:lstStyle>
          <a:p>
            <a:pPr lvl="0" defTabSz="1828377">
              <a:lnSpc>
                <a:spcPct val="150000"/>
              </a:lnSpc>
              <a:spcBef>
                <a:spcPts val="2000"/>
              </a:spcBef>
            </a:pPr>
            <a:endParaRPr lang="en-US"/>
          </a:p>
        </p:txBody>
      </p:sp>
      <p:sp>
        <p:nvSpPr>
          <p:cNvPr id="52" name="Текст 7">
            <a:extLst>
              <a:ext uri="{FF2B5EF4-FFF2-40B4-BE49-F238E27FC236}">
                <a16:creationId xmlns:a16="http://schemas.microsoft.com/office/drawing/2014/main" id="{4538D637-6FE9-CC43-991E-C19DE95DB6CA}"/>
              </a:ext>
            </a:extLst>
          </p:cNvPr>
          <p:cNvSpPr>
            <a:spLocks noGrp="1"/>
          </p:cNvSpPr>
          <p:nvPr>
            <p:ph type="body" sz="quarter" idx="200" hasCustomPrompt="1"/>
          </p:nvPr>
        </p:nvSpPr>
        <p:spPr>
          <a:xfrm>
            <a:off x="2823408" y="8323560"/>
            <a:ext cx="7162801" cy="1018771"/>
          </a:xfrm>
        </p:spPr>
        <p:txBody>
          <a:bodyPr tIns="0" anchor="t" anchorCtr="0">
            <a:noAutofit/>
          </a:bodyPr>
          <a:lstStyle>
            <a:lvl1pPr algn="l">
              <a:lnSpc>
                <a:spcPct val="150000"/>
              </a:lnSpc>
              <a:spcBef>
                <a:spcPts val="0"/>
              </a:spcBef>
              <a:defRPr lang="en-US" sz="2100" b="0" i="0" cap="all"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53" name="Shape 41">
            <a:extLst>
              <a:ext uri="{FF2B5EF4-FFF2-40B4-BE49-F238E27FC236}">
                <a16:creationId xmlns:a16="http://schemas.microsoft.com/office/drawing/2014/main" id="{F7F0EF4A-26D4-2A49-A4B3-53DD7F6FB9CD}"/>
              </a:ext>
            </a:extLst>
          </p:cNvPr>
          <p:cNvSpPr>
            <a:spLocks noGrp="1"/>
          </p:cNvSpPr>
          <p:nvPr>
            <p:ph type="body" sz="quarter" idx="201" hasCustomPrompt="1"/>
          </p:nvPr>
        </p:nvSpPr>
        <p:spPr>
          <a:xfrm>
            <a:off x="2876686" y="8916742"/>
            <a:ext cx="7056245" cy="467890"/>
          </a:xfrm>
          <a:prstGeom prst="rect">
            <a:avLst/>
          </a:prstGeom>
        </p:spPr>
        <p:txBody>
          <a:bodyPr lIns="0" tIns="0" rIns="0" bIns="0" anchor="t" anchorCtr="0">
            <a:normAutofit/>
          </a:bodyPr>
          <a:lstStyle>
            <a:lvl1pPr algn="l" defTabSz="1828377">
              <a:lnSpc>
                <a:spcPct val="100000"/>
              </a:lnSpc>
              <a:spcBef>
                <a:spcPts val="2000"/>
              </a:spcBef>
              <a:defRPr sz="22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54" name="Shape 420">
            <a:extLst>
              <a:ext uri="{FF2B5EF4-FFF2-40B4-BE49-F238E27FC236}">
                <a16:creationId xmlns:a16="http://schemas.microsoft.com/office/drawing/2014/main" id="{E135F713-2180-C243-BE40-DC8E5060666C}"/>
              </a:ext>
            </a:extLst>
          </p:cNvPr>
          <p:cNvSpPr>
            <a:spLocks noGrp="1" noChangeAspect="1"/>
          </p:cNvSpPr>
          <p:nvPr>
            <p:ph type="pic" sz="quarter" idx="202"/>
          </p:nvPr>
        </p:nvSpPr>
        <p:spPr>
          <a:xfrm>
            <a:off x="7796545" y="8356045"/>
            <a:ext cx="1499771" cy="1504311"/>
          </a:xfrm>
          <a:prstGeom prst="ellipse">
            <a:avLst/>
          </a:prstGeom>
          <a:solidFill>
            <a:schemeClr val="tx1">
              <a:alpha val="10000"/>
            </a:schemeClr>
          </a:solidFill>
          <a:ln w="88900">
            <a:noFill/>
          </a:ln>
        </p:spPr>
        <p:txBody>
          <a:bodyPr lIns="91439" tIns="45719" rIns="91439" bIns="45719" anchor="ctr">
            <a:noAutofit/>
          </a:bodyPr>
          <a:lstStyle>
            <a:lvl1pPr algn="ctr">
              <a:defRPr sz="177"/>
            </a:lvl1pPr>
          </a:lstStyle>
          <a:p>
            <a:endParaRPr/>
          </a:p>
        </p:txBody>
      </p:sp>
      <p:sp>
        <p:nvSpPr>
          <p:cNvPr id="55" name="Text Placeholder 654">
            <a:extLst>
              <a:ext uri="{FF2B5EF4-FFF2-40B4-BE49-F238E27FC236}">
                <a16:creationId xmlns:a16="http://schemas.microsoft.com/office/drawing/2014/main" id="{B70662FB-7324-6043-856F-08898FCDB63B}"/>
              </a:ext>
            </a:extLst>
          </p:cNvPr>
          <p:cNvSpPr>
            <a:spLocks noGrp="1"/>
          </p:cNvSpPr>
          <p:nvPr>
            <p:ph type="body" sz="quarter" idx="203"/>
          </p:nvPr>
        </p:nvSpPr>
        <p:spPr>
          <a:xfrm>
            <a:off x="9675912" y="3125295"/>
            <a:ext cx="7116418" cy="4826009"/>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p:spPr>
        <p:txBody>
          <a:bodyPr vert="horz" wrap="square" lIns="0" tIns="0" rIns="0" bIns="0" rtlCol="0" anchor="ctr" anchorCtr="0">
            <a:noAutofit/>
          </a:bodyPr>
          <a:lstStyle>
            <a:lvl1pPr>
              <a:lnSpc>
                <a:spcPct val="100000"/>
              </a:lnSpc>
              <a:defRPr lang="en-US" sz="3200" b="0" i="0" spc="0" baseline="0" dirty="0">
                <a:noFill/>
                <a:latin typeface="Century Gothic Regular"/>
                <a:ea typeface="Work Sans Regular Roman"/>
                <a:cs typeface="Work Sans Regular Roman"/>
              </a:defRPr>
            </a:lvl1pPr>
          </a:lstStyle>
          <a:p>
            <a:pPr lvl="0" defTabSz="1828377">
              <a:lnSpc>
                <a:spcPct val="150000"/>
              </a:lnSpc>
              <a:spcBef>
                <a:spcPts val="2000"/>
              </a:spcBef>
            </a:pPr>
            <a:endParaRPr lang="en-US"/>
          </a:p>
        </p:txBody>
      </p:sp>
      <p:sp>
        <p:nvSpPr>
          <p:cNvPr id="56" name="Текст 7">
            <a:extLst>
              <a:ext uri="{FF2B5EF4-FFF2-40B4-BE49-F238E27FC236}">
                <a16:creationId xmlns:a16="http://schemas.microsoft.com/office/drawing/2014/main" id="{3E7D1480-D4E8-1A4A-9E91-7DCB54501C91}"/>
              </a:ext>
            </a:extLst>
          </p:cNvPr>
          <p:cNvSpPr>
            <a:spLocks noGrp="1"/>
          </p:cNvSpPr>
          <p:nvPr>
            <p:ph type="body" sz="quarter" idx="204" hasCustomPrompt="1"/>
          </p:nvPr>
        </p:nvSpPr>
        <p:spPr>
          <a:xfrm>
            <a:off x="10037730" y="3375537"/>
            <a:ext cx="7162801" cy="1018771"/>
          </a:xfrm>
        </p:spPr>
        <p:txBody>
          <a:bodyPr tIns="0" anchor="t" anchorCtr="0">
            <a:noAutofit/>
          </a:bodyPr>
          <a:lstStyle>
            <a:lvl1pPr algn="l">
              <a:lnSpc>
                <a:spcPct val="150000"/>
              </a:lnSpc>
              <a:spcBef>
                <a:spcPts val="0"/>
              </a:spcBef>
              <a:defRPr lang="en-US" sz="2100" b="0" i="0" cap="all"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57" name="Shape 41">
            <a:extLst>
              <a:ext uri="{FF2B5EF4-FFF2-40B4-BE49-F238E27FC236}">
                <a16:creationId xmlns:a16="http://schemas.microsoft.com/office/drawing/2014/main" id="{60462EAB-C0E7-1C4F-AEB3-6BD632A954E3}"/>
              </a:ext>
            </a:extLst>
          </p:cNvPr>
          <p:cNvSpPr>
            <a:spLocks noGrp="1"/>
          </p:cNvSpPr>
          <p:nvPr>
            <p:ph type="body" sz="quarter" idx="205" hasCustomPrompt="1"/>
          </p:nvPr>
        </p:nvSpPr>
        <p:spPr>
          <a:xfrm>
            <a:off x="10091008" y="3968719"/>
            <a:ext cx="6440381" cy="482965"/>
          </a:xfrm>
          <a:prstGeom prst="rect">
            <a:avLst/>
          </a:prstGeom>
        </p:spPr>
        <p:txBody>
          <a:bodyPr lIns="0" tIns="0" rIns="0" bIns="0" anchor="t" anchorCtr="0">
            <a:normAutofit/>
          </a:bodyPr>
          <a:lstStyle>
            <a:lvl1pPr algn="l" defTabSz="1828377">
              <a:lnSpc>
                <a:spcPct val="100000"/>
              </a:lnSpc>
              <a:spcBef>
                <a:spcPts val="2000"/>
              </a:spcBef>
              <a:defRPr sz="22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58" name="Shape 420">
            <a:extLst>
              <a:ext uri="{FF2B5EF4-FFF2-40B4-BE49-F238E27FC236}">
                <a16:creationId xmlns:a16="http://schemas.microsoft.com/office/drawing/2014/main" id="{247A7366-7D1F-0E4A-B90D-1E18CF71D578}"/>
              </a:ext>
            </a:extLst>
          </p:cNvPr>
          <p:cNvSpPr>
            <a:spLocks noGrp="1" noChangeAspect="1"/>
          </p:cNvSpPr>
          <p:nvPr>
            <p:ph type="pic" sz="quarter" idx="206"/>
          </p:nvPr>
        </p:nvSpPr>
        <p:spPr>
          <a:xfrm>
            <a:off x="15010867" y="3408022"/>
            <a:ext cx="1499771" cy="1504311"/>
          </a:xfrm>
          <a:prstGeom prst="ellipse">
            <a:avLst/>
          </a:prstGeom>
          <a:solidFill>
            <a:schemeClr val="tx1">
              <a:alpha val="10000"/>
            </a:schemeClr>
          </a:solidFill>
          <a:ln w="88900">
            <a:noFill/>
          </a:ln>
        </p:spPr>
        <p:txBody>
          <a:bodyPr lIns="91439" tIns="45719" rIns="91439" bIns="45719" anchor="ctr">
            <a:noAutofit/>
          </a:bodyPr>
          <a:lstStyle>
            <a:lvl1pPr algn="ctr">
              <a:defRPr sz="177"/>
            </a:lvl1pPr>
          </a:lstStyle>
          <a:p>
            <a:endParaRPr/>
          </a:p>
        </p:txBody>
      </p:sp>
      <p:sp>
        <p:nvSpPr>
          <p:cNvPr id="59" name="Text Placeholder 654">
            <a:extLst>
              <a:ext uri="{FF2B5EF4-FFF2-40B4-BE49-F238E27FC236}">
                <a16:creationId xmlns:a16="http://schemas.microsoft.com/office/drawing/2014/main" id="{25AFA231-6F75-CE4B-9DB3-D96BB3A27921}"/>
              </a:ext>
            </a:extLst>
          </p:cNvPr>
          <p:cNvSpPr>
            <a:spLocks noGrp="1"/>
          </p:cNvSpPr>
          <p:nvPr>
            <p:ph type="body" sz="quarter" idx="207"/>
          </p:nvPr>
        </p:nvSpPr>
        <p:spPr>
          <a:xfrm>
            <a:off x="9675912" y="8073317"/>
            <a:ext cx="7116418" cy="48276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p:spPr>
        <p:txBody>
          <a:bodyPr vert="horz" wrap="square" lIns="0" tIns="0" rIns="0" bIns="0" rtlCol="0" anchor="ctr" anchorCtr="0">
            <a:noAutofit/>
          </a:bodyPr>
          <a:lstStyle>
            <a:lvl1pPr>
              <a:lnSpc>
                <a:spcPct val="100000"/>
              </a:lnSpc>
              <a:defRPr lang="en-US" sz="3200" b="0" i="0" spc="0" baseline="0" dirty="0">
                <a:noFill/>
                <a:latin typeface="Century Gothic Regular"/>
                <a:ea typeface="Work Sans Regular Roman"/>
                <a:cs typeface="Work Sans Regular Roman"/>
              </a:defRPr>
            </a:lvl1pPr>
          </a:lstStyle>
          <a:p>
            <a:pPr lvl="0" defTabSz="1828377">
              <a:lnSpc>
                <a:spcPct val="150000"/>
              </a:lnSpc>
              <a:spcBef>
                <a:spcPts val="2000"/>
              </a:spcBef>
            </a:pPr>
            <a:endParaRPr lang="en-US"/>
          </a:p>
        </p:txBody>
      </p:sp>
      <p:sp>
        <p:nvSpPr>
          <p:cNvPr id="60" name="Текст 7">
            <a:extLst>
              <a:ext uri="{FF2B5EF4-FFF2-40B4-BE49-F238E27FC236}">
                <a16:creationId xmlns:a16="http://schemas.microsoft.com/office/drawing/2014/main" id="{FC787C0A-9769-F643-9D25-26564662657B}"/>
              </a:ext>
            </a:extLst>
          </p:cNvPr>
          <p:cNvSpPr>
            <a:spLocks noGrp="1"/>
          </p:cNvSpPr>
          <p:nvPr>
            <p:ph type="body" sz="quarter" idx="208" hasCustomPrompt="1"/>
          </p:nvPr>
        </p:nvSpPr>
        <p:spPr>
          <a:xfrm>
            <a:off x="9652721" y="8323560"/>
            <a:ext cx="7162801" cy="1018771"/>
          </a:xfrm>
        </p:spPr>
        <p:txBody>
          <a:bodyPr tIns="0" anchor="t">
            <a:noAutofit/>
          </a:bodyPr>
          <a:lstStyle>
            <a:lvl1pPr algn="ctr">
              <a:lnSpc>
                <a:spcPct val="150000"/>
              </a:lnSpc>
              <a:spcBef>
                <a:spcPts val="0"/>
              </a:spcBef>
              <a:defRPr lang="en-US" sz="2100" b="0" i="0" cap="all"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1" name="Shape 41">
            <a:extLst>
              <a:ext uri="{FF2B5EF4-FFF2-40B4-BE49-F238E27FC236}">
                <a16:creationId xmlns:a16="http://schemas.microsoft.com/office/drawing/2014/main" id="{811E60DD-4BCB-A141-AFC7-8EB450BBA1F7}"/>
              </a:ext>
            </a:extLst>
          </p:cNvPr>
          <p:cNvSpPr>
            <a:spLocks noGrp="1"/>
          </p:cNvSpPr>
          <p:nvPr>
            <p:ph type="body" sz="quarter" idx="209" hasCustomPrompt="1"/>
          </p:nvPr>
        </p:nvSpPr>
        <p:spPr>
          <a:xfrm>
            <a:off x="10091008" y="8916742"/>
            <a:ext cx="7056245" cy="467890"/>
          </a:xfrm>
          <a:prstGeom prst="rect">
            <a:avLst/>
          </a:prstGeom>
        </p:spPr>
        <p:txBody>
          <a:bodyPr lIns="0" tIns="0" rIns="0" bIns="0" anchor="t" anchorCtr="0">
            <a:normAutofit/>
          </a:bodyPr>
          <a:lstStyle>
            <a:lvl1pPr algn="l" defTabSz="1828377">
              <a:lnSpc>
                <a:spcPct val="100000"/>
              </a:lnSpc>
              <a:spcBef>
                <a:spcPts val="2000"/>
              </a:spcBef>
              <a:defRPr sz="22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62" name="Shape 420">
            <a:extLst>
              <a:ext uri="{FF2B5EF4-FFF2-40B4-BE49-F238E27FC236}">
                <a16:creationId xmlns:a16="http://schemas.microsoft.com/office/drawing/2014/main" id="{5C21D229-8310-1E4F-AB99-76EA4AC7DAAB}"/>
              </a:ext>
            </a:extLst>
          </p:cNvPr>
          <p:cNvSpPr>
            <a:spLocks noGrp="1" noChangeAspect="1"/>
          </p:cNvSpPr>
          <p:nvPr>
            <p:ph type="pic" sz="quarter" idx="210"/>
          </p:nvPr>
        </p:nvSpPr>
        <p:spPr>
          <a:xfrm>
            <a:off x="15010867" y="8356045"/>
            <a:ext cx="1499771" cy="1504311"/>
          </a:xfrm>
          <a:prstGeom prst="ellipse">
            <a:avLst/>
          </a:prstGeom>
          <a:solidFill>
            <a:schemeClr val="tx1">
              <a:alpha val="10000"/>
            </a:schemeClr>
          </a:solidFill>
          <a:ln w="88900">
            <a:noFill/>
          </a:ln>
        </p:spPr>
        <p:txBody>
          <a:bodyPr lIns="91439" tIns="45719" rIns="91439" bIns="45719" anchor="ctr">
            <a:noAutofit/>
          </a:bodyPr>
          <a:lstStyle>
            <a:lvl1pPr algn="ctr">
              <a:defRPr sz="177"/>
            </a:lvl1pPr>
          </a:lstStyle>
          <a:p>
            <a:endParaRPr/>
          </a:p>
        </p:txBody>
      </p:sp>
      <p:sp>
        <p:nvSpPr>
          <p:cNvPr id="63" name="Text Placeholder 654">
            <a:extLst>
              <a:ext uri="{FF2B5EF4-FFF2-40B4-BE49-F238E27FC236}">
                <a16:creationId xmlns:a16="http://schemas.microsoft.com/office/drawing/2014/main" id="{B7F9C045-846A-2348-B075-C08278989A35}"/>
              </a:ext>
            </a:extLst>
          </p:cNvPr>
          <p:cNvSpPr>
            <a:spLocks noGrp="1"/>
          </p:cNvSpPr>
          <p:nvPr>
            <p:ph type="body" sz="quarter" idx="211"/>
          </p:nvPr>
        </p:nvSpPr>
        <p:spPr>
          <a:xfrm>
            <a:off x="16893728" y="3125295"/>
            <a:ext cx="7116418" cy="4826009"/>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p:spPr>
        <p:txBody>
          <a:bodyPr vert="horz" wrap="square" lIns="0" tIns="0" rIns="0" bIns="0" rtlCol="0" anchor="ctr" anchorCtr="0">
            <a:noAutofit/>
          </a:bodyPr>
          <a:lstStyle>
            <a:lvl1pPr>
              <a:lnSpc>
                <a:spcPct val="100000"/>
              </a:lnSpc>
              <a:defRPr lang="en-US" sz="3200" b="0" i="0" spc="0" baseline="0" dirty="0">
                <a:noFill/>
                <a:latin typeface="Century Gothic Regular"/>
                <a:ea typeface="Work Sans Regular Roman"/>
                <a:cs typeface="Work Sans Regular Roman"/>
              </a:defRPr>
            </a:lvl1pPr>
          </a:lstStyle>
          <a:p>
            <a:pPr lvl="0" defTabSz="1828377">
              <a:lnSpc>
                <a:spcPct val="150000"/>
              </a:lnSpc>
              <a:spcBef>
                <a:spcPts val="2000"/>
              </a:spcBef>
            </a:pPr>
            <a:endParaRPr lang="en-US"/>
          </a:p>
        </p:txBody>
      </p:sp>
      <p:sp>
        <p:nvSpPr>
          <p:cNvPr id="64" name="Текст 7">
            <a:extLst>
              <a:ext uri="{FF2B5EF4-FFF2-40B4-BE49-F238E27FC236}">
                <a16:creationId xmlns:a16="http://schemas.microsoft.com/office/drawing/2014/main" id="{571B2516-380A-374A-81F0-AC028B831F28}"/>
              </a:ext>
            </a:extLst>
          </p:cNvPr>
          <p:cNvSpPr>
            <a:spLocks noGrp="1"/>
          </p:cNvSpPr>
          <p:nvPr>
            <p:ph type="body" sz="quarter" idx="212" hasCustomPrompt="1"/>
          </p:nvPr>
        </p:nvSpPr>
        <p:spPr>
          <a:xfrm>
            <a:off x="17255546" y="3375537"/>
            <a:ext cx="4834433" cy="1018771"/>
          </a:xfrm>
        </p:spPr>
        <p:txBody>
          <a:bodyPr tIns="0" anchor="t" anchorCtr="0">
            <a:noAutofit/>
          </a:bodyPr>
          <a:lstStyle>
            <a:lvl1pPr algn="l">
              <a:lnSpc>
                <a:spcPct val="150000"/>
              </a:lnSpc>
              <a:spcBef>
                <a:spcPts val="0"/>
              </a:spcBef>
              <a:defRPr lang="en-US" sz="2100" b="0" i="0" cap="all"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5" name="Shape 41">
            <a:extLst>
              <a:ext uri="{FF2B5EF4-FFF2-40B4-BE49-F238E27FC236}">
                <a16:creationId xmlns:a16="http://schemas.microsoft.com/office/drawing/2014/main" id="{996EEF4E-2F0A-F741-A9E4-7645237AE2DD}"/>
              </a:ext>
            </a:extLst>
          </p:cNvPr>
          <p:cNvSpPr>
            <a:spLocks noGrp="1"/>
          </p:cNvSpPr>
          <p:nvPr>
            <p:ph type="body" sz="quarter" idx="213" hasCustomPrompt="1"/>
          </p:nvPr>
        </p:nvSpPr>
        <p:spPr>
          <a:xfrm>
            <a:off x="17231504" y="3968719"/>
            <a:ext cx="6470708" cy="482965"/>
          </a:xfrm>
          <a:prstGeom prst="rect">
            <a:avLst/>
          </a:prstGeom>
        </p:spPr>
        <p:txBody>
          <a:bodyPr lIns="0" tIns="0" rIns="0" bIns="0" anchor="t" anchorCtr="0">
            <a:normAutofit/>
          </a:bodyPr>
          <a:lstStyle>
            <a:lvl1pPr algn="l" defTabSz="1828377">
              <a:lnSpc>
                <a:spcPct val="100000"/>
              </a:lnSpc>
              <a:spcBef>
                <a:spcPts val="2000"/>
              </a:spcBef>
              <a:defRPr sz="22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66" name="Shape 420">
            <a:extLst>
              <a:ext uri="{FF2B5EF4-FFF2-40B4-BE49-F238E27FC236}">
                <a16:creationId xmlns:a16="http://schemas.microsoft.com/office/drawing/2014/main" id="{D01CE0E3-AA93-AB48-BEBD-217FE50D5E4C}"/>
              </a:ext>
            </a:extLst>
          </p:cNvPr>
          <p:cNvSpPr>
            <a:spLocks noGrp="1" noChangeAspect="1"/>
          </p:cNvSpPr>
          <p:nvPr>
            <p:ph type="pic" sz="quarter" idx="214"/>
          </p:nvPr>
        </p:nvSpPr>
        <p:spPr>
          <a:xfrm>
            <a:off x="22228683" y="3408022"/>
            <a:ext cx="1499771" cy="1504311"/>
          </a:xfrm>
          <a:prstGeom prst="ellipse">
            <a:avLst/>
          </a:prstGeom>
          <a:solidFill>
            <a:schemeClr val="tx1">
              <a:alpha val="10000"/>
            </a:schemeClr>
          </a:solidFill>
          <a:ln w="88900">
            <a:noFill/>
          </a:ln>
        </p:spPr>
        <p:txBody>
          <a:bodyPr lIns="91439" tIns="45719" rIns="91439" bIns="45719" anchor="ctr">
            <a:noAutofit/>
          </a:bodyPr>
          <a:lstStyle>
            <a:lvl1pPr algn="ctr">
              <a:defRPr sz="177"/>
            </a:lvl1pPr>
          </a:lstStyle>
          <a:p>
            <a:endParaRPr/>
          </a:p>
        </p:txBody>
      </p:sp>
      <p:sp>
        <p:nvSpPr>
          <p:cNvPr id="67" name="Text Placeholder 654">
            <a:extLst>
              <a:ext uri="{FF2B5EF4-FFF2-40B4-BE49-F238E27FC236}">
                <a16:creationId xmlns:a16="http://schemas.microsoft.com/office/drawing/2014/main" id="{106DC53A-327F-044B-B31D-E3BC0962B841}"/>
              </a:ext>
            </a:extLst>
          </p:cNvPr>
          <p:cNvSpPr>
            <a:spLocks noGrp="1"/>
          </p:cNvSpPr>
          <p:nvPr>
            <p:ph type="body" sz="quarter" idx="215"/>
          </p:nvPr>
        </p:nvSpPr>
        <p:spPr>
          <a:xfrm>
            <a:off x="16893728" y="8073318"/>
            <a:ext cx="7116418" cy="4826009"/>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p:spPr>
        <p:txBody>
          <a:bodyPr vert="horz" wrap="square" lIns="0" tIns="0" rIns="0" bIns="0" rtlCol="0" anchor="ctr" anchorCtr="0">
            <a:noAutofit/>
          </a:bodyPr>
          <a:lstStyle>
            <a:lvl1pPr>
              <a:lnSpc>
                <a:spcPct val="100000"/>
              </a:lnSpc>
              <a:defRPr lang="en-US" sz="3200" b="0" i="0" spc="0" baseline="0" dirty="0">
                <a:noFill/>
                <a:latin typeface="Century Gothic Regular"/>
                <a:ea typeface="Work Sans Regular Roman"/>
                <a:cs typeface="Work Sans Regular Roman"/>
              </a:defRPr>
            </a:lvl1pPr>
          </a:lstStyle>
          <a:p>
            <a:pPr lvl="0" defTabSz="1828377">
              <a:lnSpc>
                <a:spcPct val="150000"/>
              </a:lnSpc>
              <a:spcBef>
                <a:spcPts val="2000"/>
              </a:spcBef>
            </a:pPr>
            <a:endParaRPr lang="en-US"/>
          </a:p>
        </p:txBody>
      </p:sp>
      <p:sp>
        <p:nvSpPr>
          <p:cNvPr id="68" name="Текст 7">
            <a:extLst>
              <a:ext uri="{FF2B5EF4-FFF2-40B4-BE49-F238E27FC236}">
                <a16:creationId xmlns:a16="http://schemas.microsoft.com/office/drawing/2014/main" id="{5D3AD0E3-D3A6-ED43-BA84-D43C9C7D6468}"/>
              </a:ext>
            </a:extLst>
          </p:cNvPr>
          <p:cNvSpPr>
            <a:spLocks noGrp="1"/>
          </p:cNvSpPr>
          <p:nvPr>
            <p:ph type="body" sz="quarter" idx="216" hasCustomPrompt="1"/>
          </p:nvPr>
        </p:nvSpPr>
        <p:spPr>
          <a:xfrm>
            <a:off x="17255546" y="8323560"/>
            <a:ext cx="4882559" cy="1018771"/>
          </a:xfrm>
        </p:spPr>
        <p:txBody>
          <a:bodyPr tIns="0" anchor="t" anchorCtr="0">
            <a:noAutofit/>
          </a:bodyPr>
          <a:lstStyle>
            <a:lvl1pPr algn="l">
              <a:lnSpc>
                <a:spcPct val="150000"/>
              </a:lnSpc>
              <a:spcBef>
                <a:spcPts val="0"/>
              </a:spcBef>
              <a:defRPr lang="en-US" sz="2100" b="0" i="0" cap="all"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9" name="Shape 41">
            <a:extLst>
              <a:ext uri="{FF2B5EF4-FFF2-40B4-BE49-F238E27FC236}">
                <a16:creationId xmlns:a16="http://schemas.microsoft.com/office/drawing/2014/main" id="{3DBA2E26-67DF-DA46-ADCE-0051CD3CFA20}"/>
              </a:ext>
            </a:extLst>
          </p:cNvPr>
          <p:cNvSpPr>
            <a:spLocks noGrp="1"/>
          </p:cNvSpPr>
          <p:nvPr>
            <p:ph type="body" sz="quarter" idx="217" hasCustomPrompt="1"/>
          </p:nvPr>
        </p:nvSpPr>
        <p:spPr>
          <a:xfrm>
            <a:off x="17308824" y="8916742"/>
            <a:ext cx="6489639" cy="467890"/>
          </a:xfrm>
          <a:prstGeom prst="rect">
            <a:avLst/>
          </a:prstGeom>
        </p:spPr>
        <p:txBody>
          <a:bodyPr lIns="0" tIns="0" rIns="0" bIns="0" anchor="t" anchorCtr="0">
            <a:normAutofit/>
          </a:bodyPr>
          <a:lstStyle>
            <a:lvl1pPr algn="l" defTabSz="1828377">
              <a:lnSpc>
                <a:spcPct val="100000"/>
              </a:lnSpc>
              <a:spcBef>
                <a:spcPts val="2000"/>
              </a:spcBef>
              <a:defRPr sz="22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70" name="Shape 420">
            <a:extLst>
              <a:ext uri="{FF2B5EF4-FFF2-40B4-BE49-F238E27FC236}">
                <a16:creationId xmlns:a16="http://schemas.microsoft.com/office/drawing/2014/main" id="{B7B737FA-0DC7-874F-8764-32B2521F1B84}"/>
              </a:ext>
            </a:extLst>
          </p:cNvPr>
          <p:cNvSpPr>
            <a:spLocks noGrp="1" noChangeAspect="1"/>
          </p:cNvSpPr>
          <p:nvPr>
            <p:ph type="pic" sz="quarter" idx="218"/>
          </p:nvPr>
        </p:nvSpPr>
        <p:spPr>
          <a:xfrm>
            <a:off x="22228683" y="8356045"/>
            <a:ext cx="1499771" cy="1504311"/>
          </a:xfrm>
          <a:prstGeom prst="ellipse">
            <a:avLst/>
          </a:prstGeom>
          <a:solidFill>
            <a:schemeClr val="tx1">
              <a:alpha val="10000"/>
            </a:schemeClr>
          </a:solidFill>
          <a:ln w="88900">
            <a:noFill/>
          </a:ln>
        </p:spPr>
        <p:txBody>
          <a:bodyPr lIns="91439" tIns="45719" rIns="91439" bIns="45719" anchor="ctr">
            <a:noAutofit/>
          </a:bodyPr>
          <a:lstStyle>
            <a:lvl1pPr algn="ctr">
              <a:defRPr sz="177"/>
            </a:lvl1pPr>
          </a:lstStyle>
          <a:p>
            <a:endParaRPr/>
          </a:p>
        </p:txBody>
      </p:sp>
      <p:sp>
        <p:nvSpPr>
          <p:cNvPr id="74" name="Shape 41">
            <a:extLst>
              <a:ext uri="{FF2B5EF4-FFF2-40B4-BE49-F238E27FC236}">
                <a16:creationId xmlns:a16="http://schemas.microsoft.com/office/drawing/2014/main" id="{D7D0E578-88CF-AB49-84CA-81B1AB8B0C86}"/>
              </a:ext>
            </a:extLst>
          </p:cNvPr>
          <p:cNvSpPr>
            <a:spLocks noGrp="1"/>
          </p:cNvSpPr>
          <p:nvPr>
            <p:ph type="body" sz="quarter" idx="221" hasCustomPrompt="1"/>
          </p:nvPr>
        </p:nvSpPr>
        <p:spPr>
          <a:xfrm>
            <a:off x="2876687" y="4624664"/>
            <a:ext cx="6435756" cy="3099610"/>
          </a:xfrm>
          <a:prstGeom prst="rect">
            <a:avLst/>
          </a:prstGeom>
        </p:spPr>
        <p:txBody>
          <a:bodyPr lIns="0" tIns="0" rIns="0" bIns="0" anchor="t" anchorCtr="0">
            <a:noAutofit/>
          </a:bodyPr>
          <a:lstStyle>
            <a:lvl1pPr algn="l" defTabSz="1828377">
              <a:lnSpc>
                <a:spcPts val="2600"/>
              </a:lnSpc>
              <a:spcBef>
                <a:spcPts val="2000"/>
              </a:spcBef>
              <a:defRPr lang="en-US" sz="2000" b="0" i="0" kern="1200" dirty="0">
                <a:solidFill>
                  <a:srgbClr val="0C1D2C"/>
                </a:solidFill>
                <a:latin typeface="Avenir Book" panose="02000503020000020003" pitchFamily="2" charset="0"/>
                <a:ea typeface="+mn-ea"/>
                <a:cs typeface="+mn-cs"/>
              </a:defRPr>
            </a:lvl1pPr>
          </a:lstStyle>
          <a:p>
            <a:r>
              <a:rPr lang="en-US"/>
              <a:t>Write small text here</a:t>
            </a:r>
          </a:p>
        </p:txBody>
      </p:sp>
      <p:sp>
        <p:nvSpPr>
          <p:cNvPr id="75" name="Shape 41">
            <a:extLst>
              <a:ext uri="{FF2B5EF4-FFF2-40B4-BE49-F238E27FC236}">
                <a16:creationId xmlns:a16="http://schemas.microsoft.com/office/drawing/2014/main" id="{E7F8020B-CA02-5440-834F-C285F6D0DDDC}"/>
              </a:ext>
            </a:extLst>
          </p:cNvPr>
          <p:cNvSpPr>
            <a:spLocks noGrp="1"/>
          </p:cNvSpPr>
          <p:nvPr>
            <p:ph type="body" sz="quarter" idx="222" hasCustomPrompt="1"/>
          </p:nvPr>
        </p:nvSpPr>
        <p:spPr>
          <a:xfrm>
            <a:off x="2876686" y="9572686"/>
            <a:ext cx="7056245" cy="3108597"/>
          </a:xfrm>
          <a:prstGeom prst="rect">
            <a:avLst/>
          </a:prstGeom>
        </p:spPr>
        <p:txBody>
          <a:bodyPr lIns="0" tIns="0" rIns="0" bIns="0" anchor="t" anchorCtr="0">
            <a:noAutofit/>
          </a:bodyPr>
          <a:lstStyle>
            <a:lvl1pPr algn="l" defTabSz="1828377">
              <a:lnSpc>
                <a:spcPts val="2600"/>
              </a:lnSpc>
              <a:spcBef>
                <a:spcPts val="2000"/>
              </a:spcBef>
              <a:defRPr lang="en-US" sz="2000" b="0" i="0" kern="1200" dirty="0">
                <a:solidFill>
                  <a:srgbClr val="0C1D2C"/>
                </a:solidFill>
                <a:latin typeface="Avenir Book" panose="02000503020000020003" pitchFamily="2" charset="0"/>
                <a:ea typeface="+mn-ea"/>
                <a:cs typeface="+mn-cs"/>
              </a:defRPr>
            </a:lvl1pPr>
          </a:lstStyle>
          <a:p>
            <a:r>
              <a:rPr lang="en-US"/>
              <a:t>Write small text here</a:t>
            </a:r>
          </a:p>
        </p:txBody>
      </p:sp>
      <p:sp>
        <p:nvSpPr>
          <p:cNvPr id="76" name="Shape 41">
            <a:extLst>
              <a:ext uri="{FF2B5EF4-FFF2-40B4-BE49-F238E27FC236}">
                <a16:creationId xmlns:a16="http://schemas.microsoft.com/office/drawing/2014/main" id="{BF3A726E-1444-7B43-83FA-64C67BF66DD8}"/>
              </a:ext>
            </a:extLst>
          </p:cNvPr>
          <p:cNvSpPr>
            <a:spLocks noGrp="1"/>
          </p:cNvSpPr>
          <p:nvPr>
            <p:ph type="body" sz="quarter" idx="223" hasCustomPrompt="1"/>
          </p:nvPr>
        </p:nvSpPr>
        <p:spPr>
          <a:xfrm>
            <a:off x="10091008" y="9572686"/>
            <a:ext cx="7056245" cy="3108597"/>
          </a:xfrm>
          <a:prstGeom prst="rect">
            <a:avLst/>
          </a:prstGeom>
        </p:spPr>
        <p:txBody>
          <a:bodyPr lIns="0" tIns="0" rIns="0" bIns="0" anchor="t" anchorCtr="0">
            <a:noAutofit/>
          </a:bodyPr>
          <a:lstStyle>
            <a:lvl1pPr algn="l" defTabSz="1828377">
              <a:lnSpc>
                <a:spcPts val="2600"/>
              </a:lnSpc>
              <a:spcBef>
                <a:spcPts val="2000"/>
              </a:spcBef>
              <a:defRPr lang="en-US" sz="2000" b="0" i="0" kern="1200" dirty="0">
                <a:solidFill>
                  <a:srgbClr val="0C1D2C"/>
                </a:solidFill>
                <a:latin typeface="Avenir Book" panose="02000503020000020003" pitchFamily="2" charset="0"/>
                <a:ea typeface="+mn-ea"/>
                <a:cs typeface="+mn-cs"/>
              </a:defRPr>
            </a:lvl1pPr>
          </a:lstStyle>
          <a:p>
            <a:r>
              <a:rPr lang="en-US"/>
              <a:t>Write small text here</a:t>
            </a:r>
          </a:p>
        </p:txBody>
      </p:sp>
      <p:sp>
        <p:nvSpPr>
          <p:cNvPr id="77" name="Shape 41">
            <a:extLst>
              <a:ext uri="{FF2B5EF4-FFF2-40B4-BE49-F238E27FC236}">
                <a16:creationId xmlns:a16="http://schemas.microsoft.com/office/drawing/2014/main" id="{9E1D873E-2BC2-3642-8558-BED03F62D8FD}"/>
              </a:ext>
            </a:extLst>
          </p:cNvPr>
          <p:cNvSpPr>
            <a:spLocks noGrp="1"/>
          </p:cNvSpPr>
          <p:nvPr>
            <p:ph type="body" sz="quarter" idx="224" hasCustomPrompt="1"/>
          </p:nvPr>
        </p:nvSpPr>
        <p:spPr>
          <a:xfrm>
            <a:off x="17231504" y="4624664"/>
            <a:ext cx="6470708" cy="3099610"/>
          </a:xfrm>
          <a:prstGeom prst="rect">
            <a:avLst/>
          </a:prstGeom>
        </p:spPr>
        <p:txBody>
          <a:bodyPr lIns="0" tIns="0" rIns="0" bIns="0" anchor="t" anchorCtr="0">
            <a:noAutofit/>
          </a:bodyPr>
          <a:lstStyle>
            <a:lvl1pPr algn="l" defTabSz="1828377">
              <a:lnSpc>
                <a:spcPts val="2600"/>
              </a:lnSpc>
              <a:spcBef>
                <a:spcPts val="2000"/>
              </a:spcBef>
              <a:defRPr lang="en-US" sz="2000" b="0" i="0" kern="1200" dirty="0">
                <a:solidFill>
                  <a:srgbClr val="0C1D2C"/>
                </a:solidFill>
                <a:latin typeface="Avenir Book" panose="02000503020000020003" pitchFamily="2" charset="0"/>
                <a:ea typeface="+mn-ea"/>
                <a:cs typeface="+mn-cs"/>
              </a:defRPr>
            </a:lvl1pPr>
          </a:lstStyle>
          <a:p>
            <a:r>
              <a:rPr lang="en-US"/>
              <a:t>Write small text here</a:t>
            </a:r>
          </a:p>
        </p:txBody>
      </p:sp>
      <p:sp>
        <p:nvSpPr>
          <p:cNvPr id="78" name="Shape 41">
            <a:extLst>
              <a:ext uri="{FF2B5EF4-FFF2-40B4-BE49-F238E27FC236}">
                <a16:creationId xmlns:a16="http://schemas.microsoft.com/office/drawing/2014/main" id="{38C47F22-7618-7D4B-B283-430B2F544657}"/>
              </a:ext>
            </a:extLst>
          </p:cNvPr>
          <p:cNvSpPr>
            <a:spLocks noGrp="1"/>
          </p:cNvSpPr>
          <p:nvPr>
            <p:ph type="body" sz="quarter" idx="225" hasCustomPrompt="1"/>
          </p:nvPr>
        </p:nvSpPr>
        <p:spPr>
          <a:xfrm>
            <a:off x="17308824" y="9572686"/>
            <a:ext cx="6489639" cy="3108597"/>
          </a:xfrm>
          <a:prstGeom prst="rect">
            <a:avLst/>
          </a:prstGeom>
        </p:spPr>
        <p:txBody>
          <a:bodyPr lIns="0" tIns="0" rIns="0" bIns="0" anchor="t" anchorCtr="0">
            <a:noAutofit/>
          </a:bodyPr>
          <a:lstStyle>
            <a:lvl1pPr algn="l" defTabSz="1828377">
              <a:lnSpc>
                <a:spcPts val="2600"/>
              </a:lnSpc>
              <a:spcBef>
                <a:spcPts val="2000"/>
              </a:spcBef>
              <a:defRPr lang="en-US" sz="2000" b="0" i="0" kern="1200" dirty="0">
                <a:solidFill>
                  <a:srgbClr val="0C1D2C"/>
                </a:solidFill>
                <a:latin typeface="Avenir Book" panose="02000503020000020003" pitchFamily="2" charset="0"/>
                <a:ea typeface="+mn-ea"/>
                <a:cs typeface="+mn-cs"/>
              </a:defRPr>
            </a:lvl1pPr>
          </a:lstStyle>
          <a:p>
            <a:r>
              <a:rPr lang="en-US"/>
              <a:t>Write small text here</a:t>
            </a:r>
          </a:p>
        </p:txBody>
      </p:sp>
      <p:sp>
        <p:nvSpPr>
          <p:cNvPr id="79" name="Shape 41">
            <a:extLst>
              <a:ext uri="{FF2B5EF4-FFF2-40B4-BE49-F238E27FC236}">
                <a16:creationId xmlns:a16="http://schemas.microsoft.com/office/drawing/2014/main" id="{B39914D4-70AB-4C45-B9B3-D91DD6E8635B}"/>
              </a:ext>
            </a:extLst>
          </p:cNvPr>
          <p:cNvSpPr>
            <a:spLocks noGrp="1"/>
          </p:cNvSpPr>
          <p:nvPr>
            <p:ph type="body" sz="quarter" idx="226" hasCustomPrompt="1"/>
          </p:nvPr>
        </p:nvSpPr>
        <p:spPr>
          <a:xfrm>
            <a:off x="10091008" y="4624664"/>
            <a:ext cx="7056245" cy="3099610"/>
          </a:xfrm>
          <a:prstGeom prst="rect">
            <a:avLst/>
          </a:prstGeom>
        </p:spPr>
        <p:txBody>
          <a:bodyPr lIns="0" tIns="0" rIns="0" bIns="0" anchor="t" anchorCtr="0">
            <a:noAutofit/>
          </a:bodyPr>
          <a:lstStyle>
            <a:lvl1pPr algn="l" defTabSz="1828377">
              <a:lnSpc>
                <a:spcPts val="2600"/>
              </a:lnSpc>
              <a:spcBef>
                <a:spcPts val="2000"/>
              </a:spcBef>
              <a:defRPr lang="en-US" sz="2000" b="0" i="0" kern="1200" dirty="0">
                <a:solidFill>
                  <a:srgbClr val="0C1D2C"/>
                </a:solidFill>
                <a:latin typeface="Avenir Book" panose="02000503020000020003" pitchFamily="2" charset="0"/>
                <a:ea typeface="+mn-ea"/>
                <a:cs typeface="+mn-cs"/>
              </a:defRPr>
            </a:lvl1pPr>
          </a:lstStyle>
          <a:p>
            <a:r>
              <a:rPr lang="en-US"/>
              <a:t>Write small text here</a:t>
            </a:r>
          </a:p>
        </p:txBody>
      </p:sp>
    </p:spTree>
    <p:extLst>
      <p:ext uri="{BB962C8B-B14F-4D97-AF65-F5344CB8AC3E}">
        <p14:creationId xmlns:p14="http://schemas.microsoft.com/office/powerpoint/2010/main" val="28630351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odular Grid">
    <p:spTree>
      <p:nvGrpSpPr>
        <p:cNvPr id="1" name=""/>
        <p:cNvGrpSpPr/>
        <p:nvPr/>
      </p:nvGrpSpPr>
      <p:grpSpPr>
        <a:xfrm>
          <a:off x="0" y="0"/>
          <a:ext cx="0" cy="0"/>
          <a:chOff x="0" y="0"/>
          <a:chExt cx="0" cy="0"/>
        </a:xfrm>
      </p:grpSpPr>
      <p:grpSp>
        <p:nvGrpSpPr>
          <p:cNvPr id="163" name="Group 162">
            <a:extLst>
              <a:ext uri="{FF2B5EF4-FFF2-40B4-BE49-F238E27FC236}">
                <a16:creationId xmlns:a16="http://schemas.microsoft.com/office/drawing/2014/main" id="{69C2A665-A9D5-6E41-A5AF-4EA4EC63D670}"/>
              </a:ext>
            </a:extLst>
          </p:cNvPr>
          <p:cNvGrpSpPr/>
          <p:nvPr userDrawn="1"/>
        </p:nvGrpSpPr>
        <p:grpSpPr>
          <a:xfrm>
            <a:off x="0" y="-29665"/>
            <a:ext cx="24384000" cy="13745665"/>
            <a:chOff x="0" y="-29665"/>
            <a:chExt cx="24384000" cy="13745665"/>
          </a:xfrm>
        </p:grpSpPr>
        <p:grpSp>
          <p:nvGrpSpPr>
            <p:cNvPr id="164" name="Group 163">
              <a:extLst>
                <a:ext uri="{FF2B5EF4-FFF2-40B4-BE49-F238E27FC236}">
                  <a16:creationId xmlns:a16="http://schemas.microsoft.com/office/drawing/2014/main" id="{55874F0A-035D-7645-AD7D-DD0803084332}"/>
                </a:ext>
              </a:extLst>
            </p:cNvPr>
            <p:cNvGrpSpPr/>
            <p:nvPr userDrawn="1"/>
          </p:nvGrpSpPr>
          <p:grpSpPr>
            <a:xfrm>
              <a:off x="0" y="-29665"/>
              <a:ext cx="24384000" cy="6872748"/>
              <a:chOff x="0" y="-29496"/>
              <a:chExt cx="24384000" cy="13771819"/>
            </a:xfrm>
          </p:grpSpPr>
          <p:grpSp>
            <p:nvGrpSpPr>
              <p:cNvPr id="402" name="Group 401">
                <a:extLst>
                  <a:ext uri="{FF2B5EF4-FFF2-40B4-BE49-F238E27FC236}">
                    <a16:creationId xmlns:a16="http://schemas.microsoft.com/office/drawing/2014/main" id="{19261EAA-3D47-1244-8084-B0A9CB1DE595}"/>
                  </a:ext>
                </a:extLst>
              </p:cNvPr>
              <p:cNvGrpSpPr/>
              <p:nvPr userDrawn="1"/>
            </p:nvGrpSpPr>
            <p:grpSpPr>
              <a:xfrm>
                <a:off x="0" y="-29496"/>
                <a:ext cx="24384000" cy="6885910"/>
                <a:chOff x="0" y="-29497"/>
                <a:chExt cx="24384000" cy="13752341"/>
              </a:xfrm>
            </p:grpSpPr>
            <p:grpSp>
              <p:nvGrpSpPr>
                <p:cNvPr id="442" name="Group 441">
                  <a:extLst>
                    <a:ext uri="{FF2B5EF4-FFF2-40B4-BE49-F238E27FC236}">
                      <a16:creationId xmlns:a16="http://schemas.microsoft.com/office/drawing/2014/main" id="{F2E4E3FD-CA7B-4B4F-A5AB-399E1B154E3C}"/>
                    </a:ext>
                  </a:extLst>
                </p:cNvPr>
                <p:cNvGrpSpPr/>
                <p:nvPr userDrawn="1"/>
              </p:nvGrpSpPr>
              <p:grpSpPr>
                <a:xfrm>
                  <a:off x="0" y="-29156"/>
                  <a:ext cx="12192000" cy="13752000"/>
                  <a:chOff x="2586988" y="-29156"/>
                  <a:chExt cx="26179200" cy="13752000"/>
                </a:xfrm>
              </p:grpSpPr>
              <p:sp>
                <p:nvSpPr>
                  <p:cNvPr id="462" name="Rectangle 461">
                    <a:extLst>
                      <a:ext uri="{FF2B5EF4-FFF2-40B4-BE49-F238E27FC236}">
                        <a16:creationId xmlns:a16="http://schemas.microsoft.com/office/drawing/2014/main" id="{0902D622-0976-624F-9EC3-857D075921D6}"/>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3" name="Rectangle 462">
                    <a:extLst>
                      <a:ext uri="{FF2B5EF4-FFF2-40B4-BE49-F238E27FC236}">
                        <a16:creationId xmlns:a16="http://schemas.microsoft.com/office/drawing/2014/main" id="{87FBF9FA-D70F-5B40-9714-4966FCDF9714}"/>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4" name="Rectangle 463">
                    <a:extLst>
                      <a:ext uri="{FF2B5EF4-FFF2-40B4-BE49-F238E27FC236}">
                        <a16:creationId xmlns:a16="http://schemas.microsoft.com/office/drawing/2014/main" id="{CCCD640F-9B6E-2449-BDD6-E162A9DC69FA}"/>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5" name="Rectangle 464">
                    <a:extLst>
                      <a:ext uri="{FF2B5EF4-FFF2-40B4-BE49-F238E27FC236}">
                        <a16:creationId xmlns:a16="http://schemas.microsoft.com/office/drawing/2014/main" id="{B1A6D6E9-7871-1D4F-AE10-9ADCE02D1449}"/>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6" name="Rectangle 465">
                    <a:extLst>
                      <a:ext uri="{FF2B5EF4-FFF2-40B4-BE49-F238E27FC236}">
                        <a16:creationId xmlns:a16="http://schemas.microsoft.com/office/drawing/2014/main" id="{CCA07026-9200-D143-A350-C4F94B3A491C}"/>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7" name="Rectangle 466">
                    <a:extLst>
                      <a:ext uri="{FF2B5EF4-FFF2-40B4-BE49-F238E27FC236}">
                        <a16:creationId xmlns:a16="http://schemas.microsoft.com/office/drawing/2014/main" id="{09600929-10BF-AD42-ABB1-E139A03A3A29}"/>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8" name="Rectangle 467">
                    <a:extLst>
                      <a:ext uri="{FF2B5EF4-FFF2-40B4-BE49-F238E27FC236}">
                        <a16:creationId xmlns:a16="http://schemas.microsoft.com/office/drawing/2014/main" id="{84156D0B-E37A-A04C-9D81-8F45BC744AA7}"/>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9" name="Rectangle 468">
                    <a:extLst>
                      <a:ext uri="{FF2B5EF4-FFF2-40B4-BE49-F238E27FC236}">
                        <a16:creationId xmlns:a16="http://schemas.microsoft.com/office/drawing/2014/main" id="{EB913AC8-31AE-8347-9300-0681E1CE1504}"/>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0" name="Rectangle 469">
                    <a:extLst>
                      <a:ext uri="{FF2B5EF4-FFF2-40B4-BE49-F238E27FC236}">
                        <a16:creationId xmlns:a16="http://schemas.microsoft.com/office/drawing/2014/main" id="{6493AFEF-BB31-854D-9A7E-9938CD535A6E}"/>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1" name="Rectangle 470">
                    <a:extLst>
                      <a:ext uri="{FF2B5EF4-FFF2-40B4-BE49-F238E27FC236}">
                        <a16:creationId xmlns:a16="http://schemas.microsoft.com/office/drawing/2014/main" id="{F08ACB80-A6FA-B340-A1E5-698552E26D3A}"/>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2" name="Rectangle 471">
                    <a:extLst>
                      <a:ext uri="{FF2B5EF4-FFF2-40B4-BE49-F238E27FC236}">
                        <a16:creationId xmlns:a16="http://schemas.microsoft.com/office/drawing/2014/main" id="{461E215F-A381-BC4C-AEB6-690C97E85150}"/>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3" name="Rectangle 472">
                    <a:extLst>
                      <a:ext uri="{FF2B5EF4-FFF2-40B4-BE49-F238E27FC236}">
                        <a16:creationId xmlns:a16="http://schemas.microsoft.com/office/drawing/2014/main" id="{328382D5-9F24-C846-B137-DC0C328B6DDF}"/>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4" name="Rectangle 473">
                    <a:extLst>
                      <a:ext uri="{FF2B5EF4-FFF2-40B4-BE49-F238E27FC236}">
                        <a16:creationId xmlns:a16="http://schemas.microsoft.com/office/drawing/2014/main" id="{88645ACC-65CF-2149-BAD8-8A796ABAD34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5" name="Rectangle 474">
                    <a:extLst>
                      <a:ext uri="{FF2B5EF4-FFF2-40B4-BE49-F238E27FC236}">
                        <a16:creationId xmlns:a16="http://schemas.microsoft.com/office/drawing/2014/main" id="{13E87322-3FAB-544F-9DC1-11644136C334}"/>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6" name="Rectangle 475">
                    <a:extLst>
                      <a:ext uri="{FF2B5EF4-FFF2-40B4-BE49-F238E27FC236}">
                        <a16:creationId xmlns:a16="http://schemas.microsoft.com/office/drawing/2014/main" id="{847D17D4-3466-ED4A-8B53-A626AB4EF3E5}"/>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7" name="Rectangle 476">
                    <a:extLst>
                      <a:ext uri="{FF2B5EF4-FFF2-40B4-BE49-F238E27FC236}">
                        <a16:creationId xmlns:a16="http://schemas.microsoft.com/office/drawing/2014/main" id="{D87A5DFC-844D-AA41-A79E-C9B23174F254}"/>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8" name="Rectangle 477">
                    <a:extLst>
                      <a:ext uri="{FF2B5EF4-FFF2-40B4-BE49-F238E27FC236}">
                        <a16:creationId xmlns:a16="http://schemas.microsoft.com/office/drawing/2014/main" id="{C32B0196-C428-6C47-9416-84CD9FFDB4A8}"/>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9" name="Rectangle 478">
                    <a:extLst>
                      <a:ext uri="{FF2B5EF4-FFF2-40B4-BE49-F238E27FC236}">
                        <a16:creationId xmlns:a16="http://schemas.microsoft.com/office/drawing/2014/main" id="{E046F3FF-0F42-C842-A651-56E7CD1A1EFD}"/>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443" name="Group 442">
                  <a:extLst>
                    <a:ext uri="{FF2B5EF4-FFF2-40B4-BE49-F238E27FC236}">
                      <a16:creationId xmlns:a16="http://schemas.microsoft.com/office/drawing/2014/main" id="{25BB6677-6CCE-A746-A262-8B880DBC9260}"/>
                    </a:ext>
                  </a:extLst>
                </p:cNvPr>
                <p:cNvGrpSpPr/>
                <p:nvPr userDrawn="1"/>
              </p:nvGrpSpPr>
              <p:grpSpPr>
                <a:xfrm>
                  <a:off x="12192000" y="-29497"/>
                  <a:ext cx="12192000" cy="13752000"/>
                  <a:chOff x="2586988" y="-29156"/>
                  <a:chExt cx="26179200" cy="13752000"/>
                </a:xfrm>
              </p:grpSpPr>
              <p:sp>
                <p:nvSpPr>
                  <p:cNvPr id="444" name="Rectangle 443">
                    <a:extLst>
                      <a:ext uri="{FF2B5EF4-FFF2-40B4-BE49-F238E27FC236}">
                        <a16:creationId xmlns:a16="http://schemas.microsoft.com/office/drawing/2014/main" id="{A020A0CF-A0B8-424C-9B7B-1B2C87A8F0B4}"/>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5" name="Rectangle 444">
                    <a:extLst>
                      <a:ext uri="{FF2B5EF4-FFF2-40B4-BE49-F238E27FC236}">
                        <a16:creationId xmlns:a16="http://schemas.microsoft.com/office/drawing/2014/main" id="{B04E52E3-3196-F74E-BA8C-0B01CEB38F90}"/>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6" name="Rectangle 445">
                    <a:extLst>
                      <a:ext uri="{FF2B5EF4-FFF2-40B4-BE49-F238E27FC236}">
                        <a16:creationId xmlns:a16="http://schemas.microsoft.com/office/drawing/2014/main" id="{0272001B-4E34-5C4F-9E20-EE3DB9EEB966}"/>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7" name="Rectangle 446">
                    <a:extLst>
                      <a:ext uri="{FF2B5EF4-FFF2-40B4-BE49-F238E27FC236}">
                        <a16:creationId xmlns:a16="http://schemas.microsoft.com/office/drawing/2014/main" id="{8E64D200-98D5-9C45-BFA4-A46D09FF7FB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8" name="Rectangle 447">
                    <a:extLst>
                      <a:ext uri="{FF2B5EF4-FFF2-40B4-BE49-F238E27FC236}">
                        <a16:creationId xmlns:a16="http://schemas.microsoft.com/office/drawing/2014/main" id="{892F5841-BBAA-1A41-8DCC-B1572A02143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9" name="Rectangle 448">
                    <a:extLst>
                      <a:ext uri="{FF2B5EF4-FFF2-40B4-BE49-F238E27FC236}">
                        <a16:creationId xmlns:a16="http://schemas.microsoft.com/office/drawing/2014/main" id="{39C0EE5B-23EF-4841-A896-005B0A69C793}"/>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0" name="Rectangle 449">
                    <a:extLst>
                      <a:ext uri="{FF2B5EF4-FFF2-40B4-BE49-F238E27FC236}">
                        <a16:creationId xmlns:a16="http://schemas.microsoft.com/office/drawing/2014/main" id="{F7513989-B96C-C14B-AA2D-14AE860D1D78}"/>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1" name="Rectangle 450">
                    <a:extLst>
                      <a:ext uri="{FF2B5EF4-FFF2-40B4-BE49-F238E27FC236}">
                        <a16:creationId xmlns:a16="http://schemas.microsoft.com/office/drawing/2014/main" id="{D0652A6D-9930-FE47-B2D8-F765C7B1E1FC}"/>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2" name="Rectangle 451">
                    <a:extLst>
                      <a:ext uri="{FF2B5EF4-FFF2-40B4-BE49-F238E27FC236}">
                        <a16:creationId xmlns:a16="http://schemas.microsoft.com/office/drawing/2014/main" id="{2947A109-DD66-8C48-AD80-DB4CBFF9141B}"/>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3" name="Rectangle 452">
                    <a:extLst>
                      <a:ext uri="{FF2B5EF4-FFF2-40B4-BE49-F238E27FC236}">
                        <a16:creationId xmlns:a16="http://schemas.microsoft.com/office/drawing/2014/main" id="{F62A1C58-21C8-0F4C-BC28-BC2A84EB0315}"/>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4" name="Rectangle 453">
                    <a:extLst>
                      <a:ext uri="{FF2B5EF4-FFF2-40B4-BE49-F238E27FC236}">
                        <a16:creationId xmlns:a16="http://schemas.microsoft.com/office/drawing/2014/main" id="{9A637A0D-CFA4-3D4D-A386-AA4702782875}"/>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5" name="Rectangle 454">
                    <a:extLst>
                      <a:ext uri="{FF2B5EF4-FFF2-40B4-BE49-F238E27FC236}">
                        <a16:creationId xmlns:a16="http://schemas.microsoft.com/office/drawing/2014/main" id="{774836F0-432F-E049-983C-1AFD543EBB0C}"/>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6" name="Rectangle 455">
                    <a:extLst>
                      <a:ext uri="{FF2B5EF4-FFF2-40B4-BE49-F238E27FC236}">
                        <a16:creationId xmlns:a16="http://schemas.microsoft.com/office/drawing/2014/main" id="{54365C1C-5F40-BF4B-ABCA-A11B5DD49AD2}"/>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7" name="Rectangle 456">
                    <a:extLst>
                      <a:ext uri="{FF2B5EF4-FFF2-40B4-BE49-F238E27FC236}">
                        <a16:creationId xmlns:a16="http://schemas.microsoft.com/office/drawing/2014/main" id="{EE04D62B-4CA4-CB4F-ABB0-98FA4C1C80E4}"/>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8" name="Rectangle 457">
                    <a:extLst>
                      <a:ext uri="{FF2B5EF4-FFF2-40B4-BE49-F238E27FC236}">
                        <a16:creationId xmlns:a16="http://schemas.microsoft.com/office/drawing/2014/main" id="{A16312B6-A757-094B-A10D-82B1E605940A}"/>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9" name="Rectangle 458">
                    <a:extLst>
                      <a:ext uri="{FF2B5EF4-FFF2-40B4-BE49-F238E27FC236}">
                        <a16:creationId xmlns:a16="http://schemas.microsoft.com/office/drawing/2014/main" id="{CED866CE-A591-424F-8975-F9B63D14FEDF}"/>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0" name="Rectangle 459">
                    <a:extLst>
                      <a:ext uri="{FF2B5EF4-FFF2-40B4-BE49-F238E27FC236}">
                        <a16:creationId xmlns:a16="http://schemas.microsoft.com/office/drawing/2014/main" id="{C32BA59C-8734-E840-AA2B-0527C5CED539}"/>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1" name="Rectangle 460">
                    <a:extLst>
                      <a:ext uri="{FF2B5EF4-FFF2-40B4-BE49-F238E27FC236}">
                        <a16:creationId xmlns:a16="http://schemas.microsoft.com/office/drawing/2014/main" id="{4193879B-F03E-284B-8305-E194CC79D1F3}"/>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nvGrpSpPr>
              <p:cNvPr id="403" name="Group 402">
                <a:extLst>
                  <a:ext uri="{FF2B5EF4-FFF2-40B4-BE49-F238E27FC236}">
                    <a16:creationId xmlns:a16="http://schemas.microsoft.com/office/drawing/2014/main" id="{5CFA5EDE-22EE-C54E-8F82-D103AD67CD94}"/>
                  </a:ext>
                </a:extLst>
              </p:cNvPr>
              <p:cNvGrpSpPr/>
              <p:nvPr userDrawn="1"/>
            </p:nvGrpSpPr>
            <p:grpSpPr>
              <a:xfrm>
                <a:off x="0" y="6856413"/>
                <a:ext cx="24384000" cy="6885910"/>
                <a:chOff x="0" y="-29497"/>
                <a:chExt cx="24384000" cy="13752341"/>
              </a:xfrm>
            </p:grpSpPr>
            <p:grpSp>
              <p:nvGrpSpPr>
                <p:cNvPr id="404" name="Group 403">
                  <a:extLst>
                    <a:ext uri="{FF2B5EF4-FFF2-40B4-BE49-F238E27FC236}">
                      <a16:creationId xmlns:a16="http://schemas.microsoft.com/office/drawing/2014/main" id="{A5AE6E43-1610-494B-8765-D9A55CE941A3}"/>
                    </a:ext>
                  </a:extLst>
                </p:cNvPr>
                <p:cNvGrpSpPr/>
                <p:nvPr userDrawn="1"/>
              </p:nvGrpSpPr>
              <p:grpSpPr>
                <a:xfrm>
                  <a:off x="0" y="-29156"/>
                  <a:ext cx="12192000" cy="13752000"/>
                  <a:chOff x="2586988" y="-29156"/>
                  <a:chExt cx="26179200" cy="13752000"/>
                </a:xfrm>
              </p:grpSpPr>
              <p:sp>
                <p:nvSpPr>
                  <p:cNvPr id="424" name="Rectangle 423">
                    <a:extLst>
                      <a:ext uri="{FF2B5EF4-FFF2-40B4-BE49-F238E27FC236}">
                        <a16:creationId xmlns:a16="http://schemas.microsoft.com/office/drawing/2014/main" id="{F2BF591D-7A03-8D43-88E0-E28529E6777F}"/>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5" name="Rectangle 424">
                    <a:extLst>
                      <a:ext uri="{FF2B5EF4-FFF2-40B4-BE49-F238E27FC236}">
                        <a16:creationId xmlns:a16="http://schemas.microsoft.com/office/drawing/2014/main" id="{1A160C08-D289-D149-8923-D1EE72A09A93}"/>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6" name="Rectangle 425">
                    <a:extLst>
                      <a:ext uri="{FF2B5EF4-FFF2-40B4-BE49-F238E27FC236}">
                        <a16:creationId xmlns:a16="http://schemas.microsoft.com/office/drawing/2014/main" id="{4A69FD25-FB3C-E348-8193-AD4A4BAB5BBB}"/>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7" name="Rectangle 426">
                    <a:extLst>
                      <a:ext uri="{FF2B5EF4-FFF2-40B4-BE49-F238E27FC236}">
                        <a16:creationId xmlns:a16="http://schemas.microsoft.com/office/drawing/2014/main" id="{E303955F-22DC-DD4A-92B7-CE88C9DB6B62}"/>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8" name="Rectangle 427">
                    <a:extLst>
                      <a:ext uri="{FF2B5EF4-FFF2-40B4-BE49-F238E27FC236}">
                        <a16:creationId xmlns:a16="http://schemas.microsoft.com/office/drawing/2014/main" id="{B85BCAFC-C72E-CD44-BBDE-5921C67661D2}"/>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9" name="Rectangle 428">
                    <a:extLst>
                      <a:ext uri="{FF2B5EF4-FFF2-40B4-BE49-F238E27FC236}">
                        <a16:creationId xmlns:a16="http://schemas.microsoft.com/office/drawing/2014/main" id="{B5ACAEF1-AF9C-434A-B3BD-5740BA44EF3E}"/>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0" name="Rectangle 429">
                    <a:extLst>
                      <a:ext uri="{FF2B5EF4-FFF2-40B4-BE49-F238E27FC236}">
                        <a16:creationId xmlns:a16="http://schemas.microsoft.com/office/drawing/2014/main" id="{AFA531CE-B9EC-2942-9724-E52496194791}"/>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1" name="Rectangle 430">
                    <a:extLst>
                      <a:ext uri="{FF2B5EF4-FFF2-40B4-BE49-F238E27FC236}">
                        <a16:creationId xmlns:a16="http://schemas.microsoft.com/office/drawing/2014/main" id="{2A0DAA1C-B998-D845-A166-0C50A83E896D}"/>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2" name="Rectangle 431">
                    <a:extLst>
                      <a:ext uri="{FF2B5EF4-FFF2-40B4-BE49-F238E27FC236}">
                        <a16:creationId xmlns:a16="http://schemas.microsoft.com/office/drawing/2014/main" id="{D11CE5D1-82F8-C54B-AF3C-6F43CABA15BA}"/>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3" name="Rectangle 432">
                    <a:extLst>
                      <a:ext uri="{FF2B5EF4-FFF2-40B4-BE49-F238E27FC236}">
                        <a16:creationId xmlns:a16="http://schemas.microsoft.com/office/drawing/2014/main" id="{9B84198A-78AF-7A46-9BAB-4FE545A52689}"/>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4" name="Rectangle 433">
                    <a:extLst>
                      <a:ext uri="{FF2B5EF4-FFF2-40B4-BE49-F238E27FC236}">
                        <a16:creationId xmlns:a16="http://schemas.microsoft.com/office/drawing/2014/main" id="{15992162-95B7-CC42-B958-7FD605A9CCED}"/>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5" name="Rectangle 434">
                    <a:extLst>
                      <a:ext uri="{FF2B5EF4-FFF2-40B4-BE49-F238E27FC236}">
                        <a16:creationId xmlns:a16="http://schemas.microsoft.com/office/drawing/2014/main" id="{26D6400F-C215-B74C-8FFC-A6B52EB99648}"/>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6" name="Rectangle 435">
                    <a:extLst>
                      <a:ext uri="{FF2B5EF4-FFF2-40B4-BE49-F238E27FC236}">
                        <a16:creationId xmlns:a16="http://schemas.microsoft.com/office/drawing/2014/main" id="{44710720-5E1E-2E46-BAE3-9BDD1E1A15D9}"/>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7" name="Rectangle 436">
                    <a:extLst>
                      <a:ext uri="{FF2B5EF4-FFF2-40B4-BE49-F238E27FC236}">
                        <a16:creationId xmlns:a16="http://schemas.microsoft.com/office/drawing/2014/main" id="{0CAF48FE-BA1A-6A4C-A084-09CACCAFC09A}"/>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8" name="Rectangle 437">
                    <a:extLst>
                      <a:ext uri="{FF2B5EF4-FFF2-40B4-BE49-F238E27FC236}">
                        <a16:creationId xmlns:a16="http://schemas.microsoft.com/office/drawing/2014/main" id="{DAA71094-10B4-C542-8525-572DE8FA800F}"/>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9" name="Rectangle 438">
                    <a:extLst>
                      <a:ext uri="{FF2B5EF4-FFF2-40B4-BE49-F238E27FC236}">
                        <a16:creationId xmlns:a16="http://schemas.microsoft.com/office/drawing/2014/main" id="{B810A9D9-D73A-964A-95E2-C8E5B12D6B82}"/>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0" name="Rectangle 439">
                    <a:extLst>
                      <a:ext uri="{FF2B5EF4-FFF2-40B4-BE49-F238E27FC236}">
                        <a16:creationId xmlns:a16="http://schemas.microsoft.com/office/drawing/2014/main" id="{CD4AD9A2-133D-3B48-93AA-7F9A7042309D}"/>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1" name="Rectangle 440">
                    <a:extLst>
                      <a:ext uri="{FF2B5EF4-FFF2-40B4-BE49-F238E27FC236}">
                        <a16:creationId xmlns:a16="http://schemas.microsoft.com/office/drawing/2014/main" id="{60EC790D-1670-4745-B553-BDB6DD1D3C39}"/>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405" name="Group 404">
                  <a:extLst>
                    <a:ext uri="{FF2B5EF4-FFF2-40B4-BE49-F238E27FC236}">
                      <a16:creationId xmlns:a16="http://schemas.microsoft.com/office/drawing/2014/main" id="{87FD5E50-F0B1-8C40-9CA2-B621649C3A38}"/>
                    </a:ext>
                  </a:extLst>
                </p:cNvPr>
                <p:cNvGrpSpPr/>
                <p:nvPr userDrawn="1"/>
              </p:nvGrpSpPr>
              <p:grpSpPr>
                <a:xfrm>
                  <a:off x="12192000" y="-29497"/>
                  <a:ext cx="12192000" cy="13752000"/>
                  <a:chOff x="2586988" y="-29156"/>
                  <a:chExt cx="26179200" cy="13752000"/>
                </a:xfrm>
              </p:grpSpPr>
              <p:sp>
                <p:nvSpPr>
                  <p:cNvPr id="406" name="Rectangle 405">
                    <a:extLst>
                      <a:ext uri="{FF2B5EF4-FFF2-40B4-BE49-F238E27FC236}">
                        <a16:creationId xmlns:a16="http://schemas.microsoft.com/office/drawing/2014/main" id="{856B4373-07C1-4B48-B9BB-EC15A1A98010}"/>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7" name="Rectangle 406">
                    <a:extLst>
                      <a:ext uri="{FF2B5EF4-FFF2-40B4-BE49-F238E27FC236}">
                        <a16:creationId xmlns:a16="http://schemas.microsoft.com/office/drawing/2014/main" id="{44CBBDF9-003C-E647-86F7-CE1B68EB8CFD}"/>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8" name="Rectangle 407">
                    <a:extLst>
                      <a:ext uri="{FF2B5EF4-FFF2-40B4-BE49-F238E27FC236}">
                        <a16:creationId xmlns:a16="http://schemas.microsoft.com/office/drawing/2014/main" id="{20832818-7E63-E843-AB2B-97302B4B8952}"/>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9" name="Rectangle 408">
                    <a:extLst>
                      <a:ext uri="{FF2B5EF4-FFF2-40B4-BE49-F238E27FC236}">
                        <a16:creationId xmlns:a16="http://schemas.microsoft.com/office/drawing/2014/main" id="{AB25E3F2-EFAE-7444-A413-D49709C5953D}"/>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0" name="Rectangle 409">
                    <a:extLst>
                      <a:ext uri="{FF2B5EF4-FFF2-40B4-BE49-F238E27FC236}">
                        <a16:creationId xmlns:a16="http://schemas.microsoft.com/office/drawing/2014/main" id="{5E4584DA-9F95-0C47-B76D-74CB7BBB041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1" name="Rectangle 410">
                    <a:extLst>
                      <a:ext uri="{FF2B5EF4-FFF2-40B4-BE49-F238E27FC236}">
                        <a16:creationId xmlns:a16="http://schemas.microsoft.com/office/drawing/2014/main" id="{AE37B104-6175-6644-A3C2-75C93732FB55}"/>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2" name="Rectangle 411">
                    <a:extLst>
                      <a:ext uri="{FF2B5EF4-FFF2-40B4-BE49-F238E27FC236}">
                        <a16:creationId xmlns:a16="http://schemas.microsoft.com/office/drawing/2014/main" id="{D4329F36-65A6-714B-ABC0-D7DAA8BA7AD3}"/>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3" name="Rectangle 412">
                    <a:extLst>
                      <a:ext uri="{FF2B5EF4-FFF2-40B4-BE49-F238E27FC236}">
                        <a16:creationId xmlns:a16="http://schemas.microsoft.com/office/drawing/2014/main" id="{4FF8084E-EBC9-EA47-86C8-20CE755A0C4E}"/>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4" name="Rectangle 413">
                    <a:extLst>
                      <a:ext uri="{FF2B5EF4-FFF2-40B4-BE49-F238E27FC236}">
                        <a16:creationId xmlns:a16="http://schemas.microsoft.com/office/drawing/2014/main" id="{CAE2C575-9DFE-1845-9583-D81A20F9C5D5}"/>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5" name="Rectangle 414">
                    <a:extLst>
                      <a:ext uri="{FF2B5EF4-FFF2-40B4-BE49-F238E27FC236}">
                        <a16:creationId xmlns:a16="http://schemas.microsoft.com/office/drawing/2014/main" id="{2803ABF4-FF28-5042-8225-A6C53A90AB9C}"/>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6" name="Rectangle 415">
                    <a:extLst>
                      <a:ext uri="{FF2B5EF4-FFF2-40B4-BE49-F238E27FC236}">
                        <a16:creationId xmlns:a16="http://schemas.microsoft.com/office/drawing/2014/main" id="{FF3EAF0B-14E9-904D-AE83-D6B2F2C80A74}"/>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7" name="Rectangle 416">
                    <a:extLst>
                      <a:ext uri="{FF2B5EF4-FFF2-40B4-BE49-F238E27FC236}">
                        <a16:creationId xmlns:a16="http://schemas.microsoft.com/office/drawing/2014/main" id="{57FC94B4-4AA8-7A43-A215-2F145397B64D}"/>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8" name="Rectangle 417">
                    <a:extLst>
                      <a:ext uri="{FF2B5EF4-FFF2-40B4-BE49-F238E27FC236}">
                        <a16:creationId xmlns:a16="http://schemas.microsoft.com/office/drawing/2014/main" id="{FC5A9791-0AFB-6940-9633-69177F65795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9" name="Rectangle 418">
                    <a:extLst>
                      <a:ext uri="{FF2B5EF4-FFF2-40B4-BE49-F238E27FC236}">
                        <a16:creationId xmlns:a16="http://schemas.microsoft.com/office/drawing/2014/main" id="{1F09E1E7-44C2-B848-BC94-C3D37A01C44D}"/>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0" name="Rectangle 419">
                    <a:extLst>
                      <a:ext uri="{FF2B5EF4-FFF2-40B4-BE49-F238E27FC236}">
                        <a16:creationId xmlns:a16="http://schemas.microsoft.com/office/drawing/2014/main" id="{EFFC6F4E-4CD1-1048-AE8B-BB4A00D4B9C7}"/>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1" name="Rectangle 420">
                    <a:extLst>
                      <a:ext uri="{FF2B5EF4-FFF2-40B4-BE49-F238E27FC236}">
                        <a16:creationId xmlns:a16="http://schemas.microsoft.com/office/drawing/2014/main" id="{72C3B5D5-B8ED-C848-A1DC-6CD464F3379F}"/>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2" name="Rectangle 421">
                    <a:extLst>
                      <a:ext uri="{FF2B5EF4-FFF2-40B4-BE49-F238E27FC236}">
                        <a16:creationId xmlns:a16="http://schemas.microsoft.com/office/drawing/2014/main" id="{1847A493-81F5-6441-8CDB-3937234E3162}"/>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3" name="Rectangle 422">
                    <a:extLst>
                      <a:ext uri="{FF2B5EF4-FFF2-40B4-BE49-F238E27FC236}">
                        <a16:creationId xmlns:a16="http://schemas.microsoft.com/office/drawing/2014/main" id="{4440C8B4-916D-FF49-804D-8C95664E33D1}"/>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grpSp>
          <p:nvGrpSpPr>
            <p:cNvPr id="165" name="Group 164">
              <a:extLst>
                <a:ext uri="{FF2B5EF4-FFF2-40B4-BE49-F238E27FC236}">
                  <a16:creationId xmlns:a16="http://schemas.microsoft.com/office/drawing/2014/main" id="{674CB148-4BF4-BB4D-A8A4-FED64CB42332}"/>
                </a:ext>
              </a:extLst>
            </p:cNvPr>
            <p:cNvGrpSpPr/>
            <p:nvPr userDrawn="1"/>
          </p:nvGrpSpPr>
          <p:grpSpPr>
            <a:xfrm>
              <a:off x="0" y="6843252"/>
              <a:ext cx="24384000" cy="6872748"/>
              <a:chOff x="0" y="-29496"/>
              <a:chExt cx="24384000" cy="13771819"/>
            </a:xfrm>
          </p:grpSpPr>
          <p:grpSp>
            <p:nvGrpSpPr>
              <p:cNvPr id="166" name="Group 165">
                <a:extLst>
                  <a:ext uri="{FF2B5EF4-FFF2-40B4-BE49-F238E27FC236}">
                    <a16:creationId xmlns:a16="http://schemas.microsoft.com/office/drawing/2014/main" id="{479CC198-5EC9-3C45-89CF-D1CC84C9E849}"/>
                  </a:ext>
                </a:extLst>
              </p:cNvPr>
              <p:cNvGrpSpPr/>
              <p:nvPr userDrawn="1"/>
            </p:nvGrpSpPr>
            <p:grpSpPr>
              <a:xfrm>
                <a:off x="0" y="-29496"/>
                <a:ext cx="24384000" cy="6885910"/>
                <a:chOff x="0" y="-29497"/>
                <a:chExt cx="24384000" cy="13752341"/>
              </a:xfrm>
            </p:grpSpPr>
            <p:grpSp>
              <p:nvGrpSpPr>
                <p:cNvPr id="206" name="Group 205">
                  <a:extLst>
                    <a:ext uri="{FF2B5EF4-FFF2-40B4-BE49-F238E27FC236}">
                      <a16:creationId xmlns:a16="http://schemas.microsoft.com/office/drawing/2014/main" id="{ADE52DCE-8101-2B43-82F7-445C7A897C7E}"/>
                    </a:ext>
                  </a:extLst>
                </p:cNvPr>
                <p:cNvGrpSpPr/>
                <p:nvPr userDrawn="1"/>
              </p:nvGrpSpPr>
              <p:grpSpPr>
                <a:xfrm>
                  <a:off x="0" y="-29156"/>
                  <a:ext cx="12192000" cy="13752000"/>
                  <a:chOff x="2586988" y="-29156"/>
                  <a:chExt cx="26179200" cy="13752000"/>
                </a:xfrm>
              </p:grpSpPr>
              <p:sp>
                <p:nvSpPr>
                  <p:cNvPr id="384" name="Rectangle 383">
                    <a:extLst>
                      <a:ext uri="{FF2B5EF4-FFF2-40B4-BE49-F238E27FC236}">
                        <a16:creationId xmlns:a16="http://schemas.microsoft.com/office/drawing/2014/main" id="{B7E096E4-850A-7549-AA9E-FECB25E5843E}"/>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5" name="Rectangle 384">
                    <a:extLst>
                      <a:ext uri="{FF2B5EF4-FFF2-40B4-BE49-F238E27FC236}">
                        <a16:creationId xmlns:a16="http://schemas.microsoft.com/office/drawing/2014/main" id="{98424641-A5C7-F041-8543-3C55EF55ACAA}"/>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6" name="Rectangle 385">
                    <a:extLst>
                      <a:ext uri="{FF2B5EF4-FFF2-40B4-BE49-F238E27FC236}">
                        <a16:creationId xmlns:a16="http://schemas.microsoft.com/office/drawing/2014/main" id="{E9BAADDE-A691-2F47-8906-0EB3C87E4089}"/>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7" name="Rectangle 386">
                    <a:extLst>
                      <a:ext uri="{FF2B5EF4-FFF2-40B4-BE49-F238E27FC236}">
                        <a16:creationId xmlns:a16="http://schemas.microsoft.com/office/drawing/2014/main" id="{F768D4EF-99C6-004B-B6DD-B196E626812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8" name="Rectangle 387">
                    <a:extLst>
                      <a:ext uri="{FF2B5EF4-FFF2-40B4-BE49-F238E27FC236}">
                        <a16:creationId xmlns:a16="http://schemas.microsoft.com/office/drawing/2014/main" id="{1AD1276F-3EF4-E74F-8820-447867084D1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9" name="Rectangle 388">
                    <a:extLst>
                      <a:ext uri="{FF2B5EF4-FFF2-40B4-BE49-F238E27FC236}">
                        <a16:creationId xmlns:a16="http://schemas.microsoft.com/office/drawing/2014/main" id="{5B1A24EF-3EB9-904B-9328-ED7F9BD55C9A}"/>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0" name="Rectangle 389">
                    <a:extLst>
                      <a:ext uri="{FF2B5EF4-FFF2-40B4-BE49-F238E27FC236}">
                        <a16:creationId xmlns:a16="http://schemas.microsoft.com/office/drawing/2014/main" id="{76944C90-FDC4-4047-98A1-2A24A1CE2DEC}"/>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1" name="Rectangle 390">
                    <a:extLst>
                      <a:ext uri="{FF2B5EF4-FFF2-40B4-BE49-F238E27FC236}">
                        <a16:creationId xmlns:a16="http://schemas.microsoft.com/office/drawing/2014/main" id="{90857027-3387-3B47-A205-497EFA4BECE1}"/>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2" name="Rectangle 391">
                    <a:extLst>
                      <a:ext uri="{FF2B5EF4-FFF2-40B4-BE49-F238E27FC236}">
                        <a16:creationId xmlns:a16="http://schemas.microsoft.com/office/drawing/2014/main" id="{8C95AC96-D516-1B4A-AA08-F10284F4C3F9}"/>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3" name="Rectangle 392">
                    <a:extLst>
                      <a:ext uri="{FF2B5EF4-FFF2-40B4-BE49-F238E27FC236}">
                        <a16:creationId xmlns:a16="http://schemas.microsoft.com/office/drawing/2014/main" id="{783BEC07-D27C-7644-993E-75F95141165B}"/>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4" name="Rectangle 393">
                    <a:extLst>
                      <a:ext uri="{FF2B5EF4-FFF2-40B4-BE49-F238E27FC236}">
                        <a16:creationId xmlns:a16="http://schemas.microsoft.com/office/drawing/2014/main" id="{899809E8-7033-6942-9F23-89D40FBEFC05}"/>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5" name="Rectangle 394">
                    <a:extLst>
                      <a:ext uri="{FF2B5EF4-FFF2-40B4-BE49-F238E27FC236}">
                        <a16:creationId xmlns:a16="http://schemas.microsoft.com/office/drawing/2014/main" id="{CFB3508D-802B-2E43-B71D-51692B84D9D3}"/>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6" name="Rectangle 395">
                    <a:extLst>
                      <a:ext uri="{FF2B5EF4-FFF2-40B4-BE49-F238E27FC236}">
                        <a16:creationId xmlns:a16="http://schemas.microsoft.com/office/drawing/2014/main" id="{2D3D25F3-5905-AB40-AEC4-A41627EFA76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7" name="Rectangle 396">
                    <a:extLst>
                      <a:ext uri="{FF2B5EF4-FFF2-40B4-BE49-F238E27FC236}">
                        <a16:creationId xmlns:a16="http://schemas.microsoft.com/office/drawing/2014/main" id="{995AE3AA-E2C5-A348-BE8C-1A74D5CF71FA}"/>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8" name="Rectangle 397">
                    <a:extLst>
                      <a:ext uri="{FF2B5EF4-FFF2-40B4-BE49-F238E27FC236}">
                        <a16:creationId xmlns:a16="http://schemas.microsoft.com/office/drawing/2014/main" id="{F41B3293-74A2-294F-B5D2-22A586EFD0D2}"/>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9" name="Rectangle 398">
                    <a:extLst>
                      <a:ext uri="{FF2B5EF4-FFF2-40B4-BE49-F238E27FC236}">
                        <a16:creationId xmlns:a16="http://schemas.microsoft.com/office/drawing/2014/main" id="{3391BF26-DB57-C04E-9E0D-533941844AB5}"/>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0" name="Rectangle 399">
                    <a:extLst>
                      <a:ext uri="{FF2B5EF4-FFF2-40B4-BE49-F238E27FC236}">
                        <a16:creationId xmlns:a16="http://schemas.microsoft.com/office/drawing/2014/main" id="{69C45376-38F1-B14E-8BCF-3E51E03DE029}"/>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1" name="Rectangle 400">
                    <a:extLst>
                      <a:ext uri="{FF2B5EF4-FFF2-40B4-BE49-F238E27FC236}">
                        <a16:creationId xmlns:a16="http://schemas.microsoft.com/office/drawing/2014/main" id="{D6C3D4D9-2C80-BD48-A718-B15AA3C70202}"/>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365" name="Group 364">
                  <a:extLst>
                    <a:ext uri="{FF2B5EF4-FFF2-40B4-BE49-F238E27FC236}">
                      <a16:creationId xmlns:a16="http://schemas.microsoft.com/office/drawing/2014/main" id="{257A17F5-5440-644E-9536-A7A8BAD80224}"/>
                    </a:ext>
                  </a:extLst>
                </p:cNvPr>
                <p:cNvGrpSpPr/>
                <p:nvPr userDrawn="1"/>
              </p:nvGrpSpPr>
              <p:grpSpPr>
                <a:xfrm>
                  <a:off x="12192000" y="-29497"/>
                  <a:ext cx="12192000" cy="13752000"/>
                  <a:chOff x="2586988" y="-29156"/>
                  <a:chExt cx="26179200" cy="13752000"/>
                </a:xfrm>
              </p:grpSpPr>
              <p:sp>
                <p:nvSpPr>
                  <p:cNvPr id="366" name="Rectangle 365">
                    <a:extLst>
                      <a:ext uri="{FF2B5EF4-FFF2-40B4-BE49-F238E27FC236}">
                        <a16:creationId xmlns:a16="http://schemas.microsoft.com/office/drawing/2014/main" id="{F04DB65D-114F-0E4D-AF47-7E177C11C992}"/>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7" name="Rectangle 366">
                    <a:extLst>
                      <a:ext uri="{FF2B5EF4-FFF2-40B4-BE49-F238E27FC236}">
                        <a16:creationId xmlns:a16="http://schemas.microsoft.com/office/drawing/2014/main" id="{C8C3DD2C-D871-2345-A049-2CE94037BB39}"/>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8" name="Rectangle 367">
                    <a:extLst>
                      <a:ext uri="{FF2B5EF4-FFF2-40B4-BE49-F238E27FC236}">
                        <a16:creationId xmlns:a16="http://schemas.microsoft.com/office/drawing/2014/main" id="{A53BA481-5BF2-2F42-A2F8-9F845B375B0F}"/>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9" name="Rectangle 368">
                    <a:extLst>
                      <a:ext uri="{FF2B5EF4-FFF2-40B4-BE49-F238E27FC236}">
                        <a16:creationId xmlns:a16="http://schemas.microsoft.com/office/drawing/2014/main" id="{A83DC224-AA42-D649-87FA-CC062C81A6FA}"/>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0" name="Rectangle 369">
                    <a:extLst>
                      <a:ext uri="{FF2B5EF4-FFF2-40B4-BE49-F238E27FC236}">
                        <a16:creationId xmlns:a16="http://schemas.microsoft.com/office/drawing/2014/main" id="{57B7DD77-0F91-B248-BC8C-D21392C55BE9}"/>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1" name="Rectangle 370">
                    <a:extLst>
                      <a:ext uri="{FF2B5EF4-FFF2-40B4-BE49-F238E27FC236}">
                        <a16:creationId xmlns:a16="http://schemas.microsoft.com/office/drawing/2014/main" id="{42AD213E-4EDA-104F-BD38-3F1D2ABEC245}"/>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2" name="Rectangle 371">
                    <a:extLst>
                      <a:ext uri="{FF2B5EF4-FFF2-40B4-BE49-F238E27FC236}">
                        <a16:creationId xmlns:a16="http://schemas.microsoft.com/office/drawing/2014/main" id="{40366284-D1C3-0C42-A15C-30FE10ACD34A}"/>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3" name="Rectangle 372">
                    <a:extLst>
                      <a:ext uri="{FF2B5EF4-FFF2-40B4-BE49-F238E27FC236}">
                        <a16:creationId xmlns:a16="http://schemas.microsoft.com/office/drawing/2014/main" id="{84181CB8-9CC7-2A4D-B255-4EB77B04B7F9}"/>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4" name="Rectangle 373">
                    <a:extLst>
                      <a:ext uri="{FF2B5EF4-FFF2-40B4-BE49-F238E27FC236}">
                        <a16:creationId xmlns:a16="http://schemas.microsoft.com/office/drawing/2014/main" id="{FE7E2AEE-1DF9-8A42-AD0B-A50F8141C009}"/>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5" name="Rectangle 374">
                    <a:extLst>
                      <a:ext uri="{FF2B5EF4-FFF2-40B4-BE49-F238E27FC236}">
                        <a16:creationId xmlns:a16="http://schemas.microsoft.com/office/drawing/2014/main" id="{618C153E-FB34-114C-933F-712D36C8EBAC}"/>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6" name="Rectangle 375">
                    <a:extLst>
                      <a:ext uri="{FF2B5EF4-FFF2-40B4-BE49-F238E27FC236}">
                        <a16:creationId xmlns:a16="http://schemas.microsoft.com/office/drawing/2014/main" id="{395B145F-7DBE-0F4B-9E0C-A4F5E69D5A17}"/>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7" name="Rectangle 376">
                    <a:extLst>
                      <a:ext uri="{FF2B5EF4-FFF2-40B4-BE49-F238E27FC236}">
                        <a16:creationId xmlns:a16="http://schemas.microsoft.com/office/drawing/2014/main" id="{49FC3A4B-3958-FE41-8D30-00F597C8F941}"/>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8" name="Rectangle 377">
                    <a:extLst>
                      <a:ext uri="{FF2B5EF4-FFF2-40B4-BE49-F238E27FC236}">
                        <a16:creationId xmlns:a16="http://schemas.microsoft.com/office/drawing/2014/main" id="{912F80D4-1D7A-BC46-B9FE-89A14563878B}"/>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9" name="Rectangle 378">
                    <a:extLst>
                      <a:ext uri="{FF2B5EF4-FFF2-40B4-BE49-F238E27FC236}">
                        <a16:creationId xmlns:a16="http://schemas.microsoft.com/office/drawing/2014/main" id="{23414A94-C6B8-764D-8B89-931D27958691}"/>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0" name="Rectangle 379">
                    <a:extLst>
                      <a:ext uri="{FF2B5EF4-FFF2-40B4-BE49-F238E27FC236}">
                        <a16:creationId xmlns:a16="http://schemas.microsoft.com/office/drawing/2014/main" id="{C2EA158B-BBAD-B144-A49E-CFFBC6D2D24E}"/>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1" name="Rectangle 380">
                    <a:extLst>
                      <a:ext uri="{FF2B5EF4-FFF2-40B4-BE49-F238E27FC236}">
                        <a16:creationId xmlns:a16="http://schemas.microsoft.com/office/drawing/2014/main" id="{867ACB7E-2C99-E94D-A284-E6A1E5740B11}"/>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2" name="Rectangle 381">
                    <a:extLst>
                      <a:ext uri="{FF2B5EF4-FFF2-40B4-BE49-F238E27FC236}">
                        <a16:creationId xmlns:a16="http://schemas.microsoft.com/office/drawing/2014/main" id="{8DA1EA58-6885-504E-9452-A99720A39DA6}"/>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3" name="Rectangle 382">
                    <a:extLst>
                      <a:ext uri="{FF2B5EF4-FFF2-40B4-BE49-F238E27FC236}">
                        <a16:creationId xmlns:a16="http://schemas.microsoft.com/office/drawing/2014/main" id="{62BB38B6-D1C9-9F47-9D15-380F9D430DEA}"/>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nvGrpSpPr>
              <p:cNvPr id="167" name="Group 166">
                <a:extLst>
                  <a:ext uri="{FF2B5EF4-FFF2-40B4-BE49-F238E27FC236}">
                    <a16:creationId xmlns:a16="http://schemas.microsoft.com/office/drawing/2014/main" id="{5A0563AE-53C7-074B-9A47-9043B3F279B4}"/>
                  </a:ext>
                </a:extLst>
              </p:cNvPr>
              <p:cNvGrpSpPr/>
              <p:nvPr userDrawn="1"/>
            </p:nvGrpSpPr>
            <p:grpSpPr>
              <a:xfrm>
                <a:off x="0" y="6856413"/>
                <a:ext cx="24384000" cy="6885910"/>
                <a:chOff x="0" y="-29497"/>
                <a:chExt cx="24384000" cy="13752341"/>
              </a:xfrm>
            </p:grpSpPr>
            <p:grpSp>
              <p:nvGrpSpPr>
                <p:cNvPr id="168" name="Group 167">
                  <a:extLst>
                    <a:ext uri="{FF2B5EF4-FFF2-40B4-BE49-F238E27FC236}">
                      <a16:creationId xmlns:a16="http://schemas.microsoft.com/office/drawing/2014/main" id="{D53EC5EA-475B-6A47-ACA5-E78D74F4F177}"/>
                    </a:ext>
                  </a:extLst>
                </p:cNvPr>
                <p:cNvGrpSpPr/>
                <p:nvPr userDrawn="1"/>
              </p:nvGrpSpPr>
              <p:grpSpPr>
                <a:xfrm>
                  <a:off x="0" y="-29156"/>
                  <a:ext cx="12192000" cy="13752000"/>
                  <a:chOff x="2586988" y="-29156"/>
                  <a:chExt cx="26179200" cy="13752000"/>
                </a:xfrm>
              </p:grpSpPr>
              <p:sp>
                <p:nvSpPr>
                  <p:cNvPr id="188" name="Rectangle 187">
                    <a:extLst>
                      <a:ext uri="{FF2B5EF4-FFF2-40B4-BE49-F238E27FC236}">
                        <a16:creationId xmlns:a16="http://schemas.microsoft.com/office/drawing/2014/main" id="{FAD4F1BB-FE02-F543-8D8B-E6AD8E819313}"/>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9" name="Rectangle 188">
                    <a:extLst>
                      <a:ext uri="{FF2B5EF4-FFF2-40B4-BE49-F238E27FC236}">
                        <a16:creationId xmlns:a16="http://schemas.microsoft.com/office/drawing/2014/main" id="{2083FD9D-F440-4D4D-B0E1-68D6A4A1115A}"/>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0" name="Rectangle 189">
                    <a:extLst>
                      <a:ext uri="{FF2B5EF4-FFF2-40B4-BE49-F238E27FC236}">
                        <a16:creationId xmlns:a16="http://schemas.microsoft.com/office/drawing/2014/main" id="{6AE0EC1F-A6DB-1849-9D67-F25B4A0653E1}"/>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1" name="Rectangle 190">
                    <a:extLst>
                      <a:ext uri="{FF2B5EF4-FFF2-40B4-BE49-F238E27FC236}">
                        <a16:creationId xmlns:a16="http://schemas.microsoft.com/office/drawing/2014/main" id="{E799091D-A601-4B47-A22B-1B883C8077C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2" name="Rectangle 191">
                    <a:extLst>
                      <a:ext uri="{FF2B5EF4-FFF2-40B4-BE49-F238E27FC236}">
                        <a16:creationId xmlns:a16="http://schemas.microsoft.com/office/drawing/2014/main" id="{F5EE02BC-AC4D-A74E-917E-92434466BC45}"/>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3" name="Rectangle 192">
                    <a:extLst>
                      <a:ext uri="{FF2B5EF4-FFF2-40B4-BE49-F238E27FC236}">
                        <a16:creationId xmlns:a16="http://schemas.microsoft.com/office/drawing/2014/main" id="{14C8C734-D14E-E84F-A660-9B1903851AEC}"/>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4" name="Rectangle 193">
                    <a:extLst>
                      <a:ext uri="{FF2B5EF4-FFF2-40B4-BE49-F238E27FC236}">
                        <a16:creationId xmlns:a16="http://schemas.microsoft.com/office/drawing/2014/main" id="{256A8322-9791-7C46-8573-FA3C9A5702CC}"/>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5" name="Rectangle 194">
                    <a:extLst>
                      <a:ext uri="{FF2B5EF4-FFF2-40B4-BE49-F238E27FC236}">
                        <a16:creationId xmlns:a16="http://schemas.microsoft.com/office/drawing/2014/main" id="{AA065E1E-9D1F-6E4C-8928-064EE326ADD2}"/>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6" name="Rectangle 195">
                    <a:extLst>
                      <a:ext uri="{FF2B5EF4-FFF2-40B4-BE49-F238E27FC236}">
                        <a16:creationId xmlns:a16="http://schemas.microsoft.com/office/drawing/2014/main" id="{E8C7B47C-7C5F-554C-AFB2-AF8A5A3ABF05}"/>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7" name="Rectangle 196">
                    <a:extLst>
                      <a:ext uri="{FF2B5EF4-FFF2-40B4-BE49-F238E27FC236}">
                        <a16:creationId xmlns:a16="http://schemas.microsoft.com/office/drawing/2014/main" id="{D2FDFA79-6737-FC49-BA1B-E3FD7135BF18}"/>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8" name="Rectangle 197">
                    <a:extLst>
                      <a:ext uri="{FF2B5EF4-FFF2-40B4-BE49-F238E27FC236}">
                        <a16:creationId xmlns:a16="http://schemas.microsoft.com/office/drawing/2014/main" id="{265447DF-6ACF-C940-993E-4B25D7D1E5A8}"/>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9" name="Rectangle 198">
                    <a:extLst>
                      <a:ext uri="{FF2B5EF4-FFF2-40B4-BE49-F238E27FC236}">
                        <a16:creationId xmlns:a16="http://schemas.microsoft.com/office/drawing/2014/main" id="{7284B7F8-C895-094F-981F-BCD681AEC9A1}"/>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0" name="Rectangle 199">
                    <a:extLst>
                      <a:ext uri="{FF2B5EF4-FFF2-40B4-BE49-F238E27FC236}">
                        <a16:creationId xmlns:a16="http://schemas.microsoft.com/office/drawing/2014/main" id="{FE42EC94-A2D6-DB49-AF88-2730FD578E24}"/>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1" name="Rectangle 200">
                    <a:extLst>
                      <a:ext uri="{FF2B5EF4-FFF2-40B4-BE49-F238E27FC236}">
                        <a16:creationId xmlns:a16="http://schemas.microsoft.com/office/drawing/2014/main" id="{78040701-1338-D64B-B47E-45DFB21808DF}"/>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2" name="Rectangle 201">
                    <a:extLst>
                      <a:ext uri="{FF2B5EF4-FFF2-40B4-BE49-F238E27FC236}">
                        <a16:creationId xmlns:a16="http://schemas.microsoft.com/office/drawing/2014/main" id="{3431BE3C-3D5E-254C-9445-17AAAE561BB8}"/>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3" name="Rectangle 202">
                    <a:extLst>
                      <a:ext uri="{FF2B5EF4-FFF2-40B4-BE49-F238E27FC236}">
                        <a16:creationId xmlns:a16="http://schemas.microsoft.com/office/drawing/2014/main" id="{8351C9B1-9C33-DE47-B18A-87B2B52121B7}"/>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4" name="Rectangle 203">
                    <a:extLst>
                      <a:ext uri="{FF2B5EF4-FFF2-40B4-BE49-F238E27FC236}">
                        <a16:creationId xmlns:a16="http://schemas.microsoft.com/office/drawing/2014/main" id="{B6DD355E-A831-B449-A814-A8DA67CB8C5A}"/>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5" name="Rectangle 204">
                    <a:extLst>
                      <a:ext uri="{FF2B5EF4-FFF2-40B4-BE49-F238E27FC236}">
                        <a16:creationId xmlns:a16="http://schemas.microsoft.com/office/drawing/2014/main" id="{42829819-5A8A-004B-A081-3A20CD77319A}"/>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169" name="Group 168">
                  <a:extLst>
                    <a:ext uri="{FF2B5EF4-FFF2-40B4-BE49-F238E27FC236}">
                      <a16:creationId xmlns:a16="http://schemas.microsoft.com/office/drawing/2014/main" id="{FBB00CC8-2671-B848-806A-4EA34C85CAC5}"/>
                    </a:ext>
                  </a:extLst>
                </p:cNvPr>
                <p:cNvGrpSpPr/>
                <p:nvPr userDrawn="1"/>
              </p:nvGrpSpPr>
              <p:grpSpPr>
                <a:xfrm>
                  <a:off x="12192000" y="-29497"/>
                  <a:ext cx="12192000" cy="13752000"/>
                  <a:chOff x="2586988" y="-29156"/>
                  <a:chExt cx="26179200" cy="13752000"/>
                </a:xfrm>
              </p:grpSpPr>
              <p:sp>
                <p:nvSpPr>
                  <p:cNvPr id="170" name="Rectangle 169">
                    <a:extLst>
                      <a:ext uri="{FF2B5EF4-FFF2-40B4-BE49-F238E27FC236}">
                        <a16:creationId xmlns:a16="http://schemas.microsoft.com/office/drawing/2014/main" id="{0C86D20A-0E6D-D548-BA2B-22662F8FC9BB}"/>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1" name="Rectangle 170">
                    <a:extLst>
                      <a:ext uri="{FF2B5EF4-FFF2-40B4-BE49-F238E27FC236}">
                        <a16:creationId xmlns:a16="http://schemas.microsoft.com/office/drawing/2014/main" id="{E2D3A9DF-EBC5-A140-9D5A-4FECED3E7244}"/>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2" name="Rectangle 171">
                    <a:extLst>
                      <a:ext uri="{FF2B5EF4-FFF2-40B4-BE49-F238E27FC236}">
                        <a16:creationId xmlns:a16="http://schemas.microsoft.com/office/drawing/2014/main" id="{BD274325-EF93-2744-9D03-EF7D9AE5DAC3}"/>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3" name="Rectangle 172">
                    <a:extLst>
                      <a:ext uri="{FF2B5EF4-FFF2-40B4-BE49-F238E27FC236}">
                        <a16:creationId xmlns:a16="http://schemas.microsoft.com/office/drawing/2014/main" id="{5995068C-37CC-2249-ADE0-21FF814D5FC0}"/>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4" name="Rectangle 173">
                    <a:extLst>
                      <a:ext uri="{FF2B5EF4-FFF2-40B4-BE49-F238E27FC236}">
                        <a16:creationId xmlns:a16="http://schemas.microsoft.com/office/drawing/2014/main" id="{16E819A1-4216-3D47-BABD-0231A53A7804}"/>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5" name="Rectangle 174">
                    <a:extLst>
                      <a:ext uri="{FF2B5EF4-FFF2-40B4-BE49-F238E27FC236}">
                        <a16:creationId xmlns:a16="http://schemas.microsoft.com/office/drawing/2014/main" id="{C83366F2-DB7D-0F43-903D-2B113E412FB9}"/>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6" name="Rectangle 175">
                    <a:extLst>
                      <a:ext uri="{FF2B5EF4-FFF2-40B4-BE49-F238E27FC236}">
                        <a16:creationId xmlns:a16="http://schemas.microsoft.com/office/drawing/2014/main" id="{F62847AB-D0A4-5641-B02D-6ECC89AFFD90}"/>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7" name="Rectangle 176">
                    <a:extLst>
                      <a:ext uri="{FF2B5EF4-FFF2-40B4-BE49-F238E27FC236}">
                        <a16:creationId xmlns:a16="http://schemas.microsoft.com/office/drawing/2014/main" id="{72D09741-EC2F-344E-9B13-315AF0431204}"/>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8" name="Rectangle 177">
                    <a:extLst>
                      <a:ext uri="{FF2B5EF4-FFF2-40B4-BE49-F238E27FC236}">
                        <a16:creationId xmlns:a16="http://schemas.microsoft.com/office/drawing/2014/main" id="{0DBB7703-8520-4E45-A4FD-245920735B80}"/>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9" name="Rectangle 178">
                    <a:extLst>
                      <a:ext uri="{FF2B5EF4-FFF2-40B4-BE49-F238E27FC236}">
                        <a16:creationId xmlns:a16="http://schemas.microsoft.com/office/drawing/2014/main" id="{9084BE3A-3BF7-9042-862F-BF36446DC754}"/>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0" name="Rectangle 179">
                    <a:extLst>
                      <a:ext uri="{FF2B5EF4-FFF2-40B4-BE49-F238E27FC236}">
                        <a16:creationId xmlns:a16="http://schemas.microsoft.com/office/drawing/2014/main" id="{C6CB73C5-015D-F44C-A884-3DEC08E202E4}"/>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1" name="Rectangle 180">
                    <a:extLst>
                      <a:ext uri="{FF2B5EF4-FFF2-40B4-BE49-F238E27FC236}">
                        <a16:creationId xmlns:a16="http://schemas.microsoft.com/office/drawing/2014/main" id="{2236D941-067C-6747-98DF-20DF5EA89BDC}"/>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2" name="Rectangle 181">
                    <a:extLst>
                      <a:ext uri="{FF2B5EF4-FFF2-40B4-BE49-F238E27FC236}">
                        <a16:creationId xmlns:a16="http://schemas.microsoft.com/office/drawing/2014/main" id="{B341FFDD-9EAC-D745-9AEE-4373F0262596}"/>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3" name="Rectangle 182">
                    <a:extLst>
                      <a:ext uri="{FF2B5EF4-FFF2-40B4-BE49-F238E27FC236}">
                        <a16:creationId xmlns:a16="http://schemas.microsoft.com/office/drawing/2014/main" id="{762A676D-C9CF-6041-8AA8-74BA3B49CA3D}"/>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4" name="Rectangle 183">
                    <a:extLst>
                      <a:ext uri="{FF2B5EF4-FFF2-40B4-BE49-F238E27FC236}">
                        <a16:creationId xmlns:a16="http://schemas.microsoft.com/office/drawing/2014/main" id="{C69B7EFF-F0A4-D042-A8D3-49E4175D3D9A}"/>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5" name="Rectangle 184">
                    <a:extLst>
                      <a:ext uri="{FF2B5EF4-FFF2-40B4-BE49-F238E27FC236}">
                        <a16:creationId xmlns:a16="http://schemas.microsoft.com/office/drawing/2014/main" id="{80C14BBC-D2BA-894B-8454-D41F50294006}"/>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6" name="Rectangle 185">
                    <a:extLst>
                      <a:ext uri="{FF2B5EF4-FFF2-40B4-BE49-F238E27FC236}">
                        <a16:creationId xmlns:a16="http://schemas.microsoft.com/office/drawing/2014/main" id="{96E1AB87-952A-2147-B663-6DE73E0855EE}"/>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7" name="Rectangle 186">
                    <a:extLst>
                      <a:ext uri="{FF2B5EF4-FFF2-40B4-BE49-F238E27FC236}">
                        <a16:creationId xmlns:a16="http://schemas.microsoft.com/office/drawing/2014/main" id="{66554819-4E84-D545-954E-E93DA7FF2832}"/>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grpSp>
    </p:spTree>
    <p:extLst>
      <p:ext uri="{BB962C8B-B14F-4D97-AF65-F5344CB8AC3E}">
        <p14:creationId xmlns:p14="http://schemas.microsoft.com/office/powerpoint/2010/main" val="3180823791"/>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001">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D7C40-6414-3346-8791-3F2DB911B1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pic>
        <p:nvPicPr>
          <p:cNvPr id="326" name="Graphic 325">
            <a:extLst>
              <a:ext uri="{FF2B5EF4-FFF2-40B4-BE49-F238E27FC236}">
                <a16:creationId xmlns:a16="http://schemas.microsoft.com/office/drawing/2014/main" id="{B0767152-11DB-5046-9396-39738BF629A1}"/>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6181201" y="1144437"/>
            <a:ext cx="7454328" cy="3099759"/>
          </a:xfrm>
          <a:prstGeom prst="rect">
            <a:avLst/>
          </a:prstGeom>
        </p:spPr>
      </p:pic>
      <p:sp>
        <p:nvSpPr>
          <p:cNvPr id="335" name="Text Placeholder 202">
            <a:extLst>
              <a:ext uri="{FF2B5EF4-FFF2-40B4-BE49-F238E27FC236}">
                <a16:creationId xmlns:a16="http://schemas.microsoft.com/office/drawing/2014/main" id="{458F25C2-BA6B-F349-B2FA-5A11FE1C2D4C}"/>
              </a:ext>
            </a:extLst>
          </p:cNvPr>
          <p:cNvSpPr>
            <a:spLocks noGrp="1"/>
          </p:cNvSpPr>
          <p:nvPr>
            <p:ph type="body" sz="quarter" idx="10" hasCustomPrompt="1"/>
          </p:nvPr>
        </p:nvSpPr>
        <p:spPr>
          <a:xfrm>
            <a:off x="5266267" y="6209497"/>
            <a:ext cx="15058352" cy="1114425"/>
          </a:xfrm>
        </p:spPr>
        <p:txBody>
          <a:bodyPr anchor="ctr" anchorCtr="0">
            <a:noAutofit/>
          </a:bodyPr>
          <a:lstStyle>
            <a:lvl1pPr algn="r">
              <a:defRPr sz="12000" b="0" i="0">
                <a:solidFill>
                  <a:srgbClr val="F6F6F6"/>
                </a:solidFill>
                <a:latin typeface="Generica" panose="02000500000000000000" pitchFamily="2" charset="77"/>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GB" noProof="0"/>
              <a:t>Edit Master text styles</a:t>
            </a:r>
          </a:p>
        </p:txBody>
      </p:sp>
    </p:spTree>
    <p:extLst>
      <p:ext uri="{BB962C8B-B14F-4D97-AF65-F5344CB8AC3E}">
        <p14:creationId xmlns:p14="http://schemas.microsoft.com/office/powerpoint/2010/main" val="1756714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001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1500D-F9CD-E145-AADB-066E87CFAA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8" name="Picture 17">
            <a:extLst>
              <a:ext uri="{FF2B5EF4-FFF2-40B4-BE49-F238E27FC236}">
                <a16:creationId xmlns:a16="http://schemas.microsoft.com/office/drawing/2014/main" id="{56AF240F-5CFA-444E-9C22-49BCE51CFD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4" name="TextBox 173">
            <a:extLst>
              <a:ext uri="{FF2B5EF4-FFF2-40B4-BE49-F238E27FC236}">
                <a16:creationId xmlns:a16="http://schemas.microsoft.com/office/drawing/2014/main" id="{DBE4D72B-427A-A14F-9423-80B3A531645B}"/>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75" name="Shape 58">
            <a:extLst>
              <a:ext uri="{FF2B5EF4-FFF2-40B4-BE49-F238E27FC236}">
                <a16:creationId xmlns:a16="http://schemas.microsoft.com/office/drawing/2014/main" id="{3B9B73F0-F517-7E48-AE23-9F06EEF6ACE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76" name="TextBox 175">
            <a:extLst>
              <a:ext uri="{FF2B5EF4-FFF2-40B4-BE49-F238E27FC236}">
                <a16:creationId xmlns:a16="http://schemas.microsoft.com/office/drawing/2014/main" id="{634FA5ED-A191-4E4D-9523-854E2124937C}"/>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pic>
        <p:nvPicPr>
          <p:cNvPr id="2" name="Graphic 325">
            <a:extLst>
              <a:ext uri="{FF2B5EF4-FFF2-40B4-BE49-F238E27FC236}">
                <a16:creationId xmlns:a16="http://schemas.microsoft.com/office/drawing/2014/main" id="{88A5A3FC-02B8-1374-8132-BFF3F513D7BC}"/>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6181201" y="1144437"/>
            <a:ext cx="7454328" cy="3099759"/>
          </a:xfrm>
          <a:prstGeom prst="rect">
            <a:avLst/>
          </a:prstGeom>
        </p:spPr>
      </p:pic>
    </p:spTree>
    <p:extLst>
      <p:ext uri="{BB962C8B-B14F-4D97-AF65-F5344CB8AC3E}">
        <p14:creationId xmlns:p14="http://schemas.microsoft.com/office/powerpoint/2010/main" val="1568121372"/>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0AC3F-E92B-1C41-98B4-5A8ACE723D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5" name="Picture 14">
            <a:extLst>
              <a:ext uri="{FF2B5EF4-FFF2-40B4-BE49-F238E27FC236}">
                <a16:creationId xmlns:a16="http://schemas.microsoft.com/office/drawing/2014/main" id="{645BE3BB-07CA-734F-B314-D92802324E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9434BC01-8E53-A74B-8544-8E9D5DAA67FF}"/>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5DC6A7A4-28E2-E04A-8888-304CBB21339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3DD2939C-CB01-4343-A981-B0CF29458FE9}"/>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pic>
        <p:nvPicPr>
          <p:cNvPr id="2" name="Graphic 325">
            <a:extLst>
              <a:ext uri="{FF2B5EF4-FFF2-40B4-BE49-F238E27FC236}">
                <a16:creationId xmlns:a16="http://schemas.microsoft.com/office/drawing/2014/main" id="{7A948DEE-FB65-5D28-19D6-682477724B4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6181201" y="1144437"/>
            <a:ext cx="7454328" cy="3099759"/>
          </a:xfrm>
          <a:prstGeom prst="rect">
            <a:avLst/>
          </a:prstGeom>
        </p:spPr>
      </p:pic>
    </p:spTree>
    <p:extLst>
      <p:ext uri="{BB962C8B-B14F-4D97-AF65-F5344CB8AC3E}">
        <p14:creationId xmlns:p14="http://schemas.microsoft.com/office/powerpoint/2010/main" val="3679055516"/>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H1 Title">
    <p:bg>
      <p:bgPr>
        <a:solidFill>
          <a:srgbClr val="0C1D2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0F047-78E1-B548-8A05-2AE7A25421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sp>
        <p:nvSpPr>
          <p:cNvPr id="14" name="TextBox 13">
            <a:extLst>
              <a:ext uri="{FF2B5EF4-FFF2-40B4-BE49-F238E27FC236}">
                <a16:creationId xmlns:a16="http://schemas.microsoft.com/office/drawing/2014/main" id="{791273AF-B7A7-B444-969F-855FC8E70038}"/>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5" name="Shape 58">
            <a:extLst>
              <a:ext uri="{FF2B5EF4-FFF2-40B4-BE49-F238E27FC236}">
                <a16:creationId xmlns:a16="http://schemas.microsoft.com/office/drawing/2014/main" id="{4F528E67-8442-D24A-8FCE-F7499A9D9BF0}"/>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pic>
        <p:nvPicPr>
          <p:cNvPr id="16" name="Picture 15">
            <a:extLst>
              <a:ext uri="{FF2B5EF4-FFF2-40B4-BE49-F238E27FC236}">
                <a16:creationId xmlns:a16="http://schemas.microsoft.com/office/drawing/2014/main" id="{3BF21930-165A-D748-B573-B3A84DB94A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 name="TextBox 16">
            <a:extLst>
              <a:ext uri="{FF2B5EF4-FFF2-40B4-BE49-F238E27FC236}">
                <a16:creationId xmlns:a16="http://schemas.microsoft.com/office/drawing/2014/main" id="{2CBA7C52-4F84-074B-8F45-6266312CE9F1}"/>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pic>
        <p:nvPicPr>
          <p:cNvPr id="2" name="Graphic 325">
            <a:extLst>
              <a:ext uri="{FF2B5EF4-FFF2-40B4-BE49-F238E27FC236}">
                <a16:creationId xmlns:a16="http://schemas.microsoft.com/office/drawing/2014/main" id="{8A910F66-74F8-52A4-D5B8-ED4B360F6643}"/>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6181201" y="1144437"/>
            <a:ext cx="7454328" cy="3099759"/>
          </a:xfrm>
          <a:prstGeom prst="rect">
            <a:avLst/>
          </a:prstGeom>
        </p:spPr>
      </p:pic>
    </p:spTree>
    <p:extLst>
      <p:ext uri="{BB962C8B-B14F-4D97-AF65-F5344CB8AC3E}">
        <p14:creationId xmlns:p14="http://schemas.microsoft.com/office/powerpoint/2010/main" val="3189003115"/>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6FD39-7B75-6840-9815-102BB75FAD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6" name="Picture 15">
            <a:extLst>
              <a:ext uri="{FF2B5EF4-FFF2-40B4-BE49-F238E27FC236}">
                <a16:creationId xmlns:a16="http://schemas.microsoft.com/office/drawing/2014/main" id="{43C579F5-93BF-8E48-873B-568989874A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F98C139E-9C34-CE4F-B20E-6FECBEF8F21D}"/>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319984F0-5471-6148-A434-7035083AFBBB}"/>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E06647E0-2BC8-6F4B-870D-473DCA600576}"/>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pic>
        <p:nvPicPr>
          <p:cNvPr id="2" name="Graphic 325">
            <a:extLst>
              <a:ext uri="{FF2B5EF4-FFF2-40B4-BE49-F238E27FC236}">
                <a16:creationId xmlns:a16="http://schemas.microsoft.com/office/drawing/2014/main" id="{B3566E01-BA13-B8DA-A2FE-E1A9AF394456}"/>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6181201" y="1144437"/>
            <a:ext cx="7454328" cy="3099759"/>
          </a:xfrm>
          <a:prstGeom prst="rect">
            <a:avLst/>
          </a:prstGeom>
        </p:spPr>
      </p:pic>
    </p:spTree>
    <p:extLst>
      <p:ext uri="{BB962C8B-B14F-4D97-AF65-F5344CB8AC3E}">
        <p14:creationId xmlns:p14="http://schemas.microsoft.com/office/powerpoint/2010/main" val="3043443405"/>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0AC3F-E92B-1C41-98B4-5A8ACE723D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5" name="Picture 14">
            <a:extLst>
              <a:ext uri="{FF2B5EF4-FFF2-40B4-BE49-F238E27FC236}">
                <a16:creationId xmlns:a16="http://schemas.microsoft.com/office/drawing/2014/main" id="{645BE3BB-07CA-734F-B314-D92802324E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9434BC01-8E53-A74B-8544-8E9D5DAA67FF}"/>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5DC6A7A4-28E2-E04A-8888-304CBB21339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3DD2939C-CB01-4343-A981-B0CF29458FE9}"/>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1694969723"/>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82_Timeline with List">
    <p:spTree>
      <p:nvGrpSpPr>
        <p:cNvPr id="1" name=""/>
        <p:cNvGrpSpPr/>
        <p:nvPr/>
      </p:nvGrpSpPr>
      <p:grpSpPr>
        <a:xfrm>
          <a:off x="0" y="0"/>
          <a:ext cx="0" cy="0"/>
          <a:chOff x="0" y="0"/>
          <a:chExt cx="0" cy="0"/>
        </a:xfrm>
      </p:grpSpPr>
      <p:sp>
        <p:nvSpPr>
          <p:cNvPr id="16" name="Shape 613"/>
          <p:cNvSpPr>
            <a:spLocks noGrp="1"/>
          </p:cNvSpPr>
          <p:nvPr>
            <p:ph type="pic" sz="quarter" idx="55" hasCustomPrompt="1"/>
          </p:nvPr>
        </p:nvSpPr>
        <p:spPr>
          <a:xfrm>
            <a:off x="12198350" y="0"/>
            <a:ext cx="1218565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Text Placeholder 654"/>
          <p:cNvSpPr>
            <a:spLocks noGrp="1"/>
          </p:cNvSpPr>
          <p:nvPr>
            <p:ph type="body" sz="quarter" idx="159"/>
          </p:nvPr>
        </p:nvSpPr>
        <p:spPr>
          <a:xfrm>
            <a:off x="12204702" y="0"/>
            <a:ext cx="12179298" cy="13731646"/>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rgbClr val="0C1D2C">
              <a:alpha val="80000"/>
            </a:srgbClr>
          </a:solidFill>
          <a:ln w="38100">
            <a:noFill/>
          </a:ln>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8" name="Text Placeholder 654"/>
          <p:cNvSpPr>
            <a:spLocks noGrp="1"/>
          </p:cNvSpPr>
          <p:nvPr>
            <p:ph type="body" sz="quarter" idx="158"/>
          </p:nvPr>
        </p:nvSpPr>
        <p:spPr>
          <a:xfrm>
            <a:off x="2038351" y="0"/>
            <a:ext cx="10160000" cy="137160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600000" sx="97000" sy="97000" algn="tl" rotWithShape="0">
              <a:schemeClr val="tx2">
                <a:lumMod val="50000"/>
                <a:alpha val="40000"/>
              </a:schemeClr>
            </a:outerShdw>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79" name="Текст 7"/>
          <p:cNvSpPr>
            <a:spLocks noGrp="1"/>
          </p:cNvSpPr>
          <p:nvPr>
            <p:ph type="body" sz="quarter" idx="151" hasCustomPrompt="1"/>
          </p:nvPr>
        </p:nvSpPr>
        <p:spPr>
          <a:xfrm>
            <a:off x="14224000" y="1896533"/>
            <a:ext cx="8128000" cy="1061808"/>
          </a:xfrm>
        </p:spPr>
        <p:txBody>
          <a:bodyPr tIns="0" anchor="t">
            <a:noAutofit/>
          </a:bodyPr>
          <a:lstStyle>
            <a:lvl1pPr algn="l">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0" name="Text Placeholder 654"/>
          <p:cNvSpPr>
            <a:spLocks noGrp="1"/>
          </p:cNvSpPr>
          <p:nvPr>
            <p:ph type="body" sz="quarter" idx="160" hasCustomPrompt="1"/>
          </p:nvPr>
        </p:nvSpPr>
        <p:spPr>
          <a:xfrm>
            <a:off x="14224000" y="3406370"/>
            <a:ext cx="8127999"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1" name="Text Placeholder 654"/>
          <p:cNvSpPr>
            <a:spLocks noGrp="1"/>
          </p:cNvSpPr>
          <p:nvPr>
            <p:ph type="body" sz="quarter" idx="161" hasCustomPrompt="1"/>
          </p:nvPr>
        </p:nvSpPr>
        <p:spPr>
          <a:xfrm>
            <a:off x="14224000" y="5188894"/>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2" name="Text Placeholder 654"/>
          <p:cNvSpPr>
            <a:spLocks noGrp="1"/>
          </p:cNvSpPr>
          <p:nvPr>
            <p:ph type="body" sz="quarter" idx="162" hasCustomPrompt="1"/>
          </p:nvPr>
        </p:nvSpPr>
        <p:spPr>
          <a:xfrm>
            <a:off x="14224000" y="6971418"/>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3" name="Text Placeholder 654"/>
          <p:cNvSpPr>
            <a:spLocks noGrp="1"/>
          </p:cNvSpPr>
          <p:nvPr>
            <p:ph type="body" sz="quarter" idx="163" hasCustomPrompt="1"/>
          </p:nvPr>
        </p:nvSpPr>
        <p:spPr>
          <a:xfrm>
            <a:off x="14224000" y="8753941"/>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4" name="Shape 17">
            <a:extLst>
              <a:ext uri="{FF2B5EF4-FFF2-40B4-BE49-F238E27FC236}">
                <a16:creationId xmlns:a16="http://schemas.microsoft.com/office/drawing/2014/main" id="{0347C441-9F68-8448-BA6E-B70F141C40B8}"/>
              </a:ext>
            </a:extLst>
          </p:cNvPr>
          <p:cNvSpPr>
            <a:spLocks noGrp="1"/>
          </p:cNvSpPr>
          <p:nvPr>
            <p:ph type="body" sz="quarter" idx="142" hasCustomPrompt="1"/>
          </p:nvPr>
        </p:nvSpPr>
        <p:spPr>
          <a:xfrm>
            <a:off x="3061336" y="1094835"/>
            <a:ext cx="8107680" cy="1462392"/>
          </a:xfrm>
          <a:prstGeom prst="rect">
            <a:avLst/>
          </a:prstGeom>
        </p:spPr>
        <p:txBody>
          <a:bodyPr wrap="square" lIns="0" tIns="0" rIns="0" bIns="0" anchor="b" anchorCtr="0">
            <a:normAutofit/>
          </a:bodyPr>
          <a:lstStyle>
            <a:lvl1pPr algn="l" defTabSz="1828377">
              <a:lnSpc>
                <a:spcPct val="100000"/>
              </a:lnSpc>
              <a:spcBef>
                <a:spcPts val="0"/>
              </a:spcBef>
              <a:defRPr sz="88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25" name="Shape 41">
            <a:extLst>
              <a:ext uri="{FF2B5EF4-FFF2-40B4-BE49-F238E27FC236}">
                <a16:creationId xmlns:a16="http://schemas.microsoft.com/office/drawing/2014/main" id="{CBF0C3A8-B6D7-D740-93CE-D06D8F49B43F}"/>
              </a:ext>
            </a:extLst>
          </p:cNvPr>
          <p:cNvSpPr>
            <a:spLocks noGrp="1"/>
          </p:cNvSpPr>
          <p:nvPr>
            <p:ph type="body" sz="quarter" idx="141" hasCustomPrompt="1"/>
          </p:nvPr>
        </p:nvSpPr>
        <p:spPr>
          <a:xfrm>
            <a:off x="3066802" y="3649023"/>
            <a:ext cx="8127995" cy="8921462"/>
          </a:xfrm>
          <a:prstGeom prst="rect">
            <a:avLst/>
          </a:prstGeom>
        </p:spPr>
        <p:txBody>
          <a:bodyPr lIns="0" tIns="0" rIns="0" bIns="0" anchor="t" anchorCtr="0">
            <a:normAutofit/>
          </a:bodyPr>
          <a:lstStyle>
            <a:lvl1pPr algn="l" defTabSz="1828377">
              <a:lnSpc>
                <a:spcPct val="150000"/>
              </a:lnSpc>
              <a:spcBef>
                <a:spcPts val="2000"/>
              </a:spcBef>
              <a:defRPr sz="2400" b="0" i="0" spc="0" baseline="0">
                <a:solidFill>
                  <a:schemeClr val="tx1">
                    <a:alpha val="80000"/>
                  </a:schemeClr>
                </a:solidFill>
                <a:latin typeface="Avenir LT Std 55 Roman" panose="020B0503020203020204" pitchFamily="34" charset="0"/>
                <a:ea typeface="Work Sans Regular Roman"/>
                <a:cs typeface="Work Sans Regular Roman"/>
                <a:sym typeface="Work Sans"/>
              </a:defRPr>
            </a:lvl1pPr>
          </a:lstStyle>
          <a:p>
            <a:r>
              <a:rPr lang="en-US"/>
              <a:t>Write body text here</a:t>
            </a:r>
          </a:p>
        </p:txBody>
      </p:sp>
    </p:spTree>
    <p:extLst>
      <p:ext uri="{BB962C8B-B14F-4D97-AF65-F5344CB8AC3E}">
        <p14:creationId xmlns:p14="http://schemas.microsoft.com/office/powerpoint/2010/main" val="338909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iterate type="wd">
                                    <p:tmPct val="5000"/>
                                  </p:iterate>
                                  <p:childTnLst>
                                    <p:set>
                                      <p:cBhvr>
                                        <p:cTn id="6" dur="1" fill="hold">
                                          <p:stCondLst>
                                            <p:cond delay="0"/>
                                          </p:stCondLst>
                                        </p:cTn>
                                        <p:tgtEl>
                                          <p:spTgt spid="20">
                                            <p:bg/>
                                          </p:spTgt>
                                        </p:tgtEl>
                                        <p:attrNameLst>
                                          <p:attrName>style.visibility</p:attrName>
                                        </p:attrNameLst>
                                      </p:cBhvr>
                                      <p:to>
                                        <p:strVal val="visible"/>
                                      </p:to>
                                    </p:set>
                                    <p:anim calcmode="lin" valueType="num">
                                      <p:cBhvr additive="base">
                                        <p:cTn id="7" dur="500" fill="hold"/>
                                        <p:tgtEl>
                                          <p:spTgt spid="2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
                                            <p:bg/>
                                          </p:spTgt>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100"/>
                                  </p:stCondLst>
                                  <p:iterate type="wd">
                                    <p:tmPct val="5000"/>
                                  </p:iterate>
                                  <p:childTnLst>
                                    <p:set>
                                      <p:cBhvr>
                                        <p:cTn id="14" dur="1" fill="hold">
                                          <p:stCondLst>
                                            <p:cond delay="0"/>
                                          </p:stCondLst>
                                        </p:cTn>
                                        <p:tgtEl>
                                          <p:spTgt spid="21">
                                            <p:bg/>
                                          </p:spTgt>
                                        </p:tgtEl>
                                        <p:attrNameLst>
                                          <p:attrName>style.visibility</p:attrName>
                                        </p:attrNameLst>
                                      </p:cBhvr>
                                      <p:to>
                                        <p:strVal val="visible"/>
                                      </p:to>
                                    </p:set>
                                    <p:anim calcmode="lin" valueType="num">
                                      <p:cBhvr additive="base">
                                        <p:cTn id="15" dur="500" fill="hold"/>
                                        <p:tgtEl>
                                          <p:spTgt spid="21">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21">
                                            <p:bg/>
                                          </p:spTgt>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10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200"/>
                                  </p:stCondLst>
                                  <p:iterate type="wd">
                                    <p:tmPct val="5000"/>
                                  </p:iterate>
                                  <p:childTnLst>
                                    <p:set>
                                      <p:cBhvr>
                                        <p:cTn id="22" dur="1" fill="hold">
                                          <p:stCondLst>
                                            <p:cond delay="0"/>
                                          </p:stCondLst>
                                        </p:cTn>
                                        <p:tgtEl>
                                          <p:spTgt spid="22">
                                            <p:bg/>
                                          </p:spTgt>
                                        </p:tgtEl>
                                        <p:attrNameLst>
                                          <p:attrName>style.visibility</p:attrName>
                                        </p:attrNameLst>
                                      </p:cBhvr>
                                      <p:to>
                                        <p:strVal val="visible"/>
                                      </p:to>
                                    </p:set>
                                    <p:anim calcmode="lin" valueType="num">
                                      <p:cBhvr additive="base">
                                        <p:cTn id="23"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bg/>
                                          </p:spTgt>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20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additive="base">
                                        <p:cTn id="2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decel="50000" fill="hold" grpId="0" nodeType="withEffect">
                                  <p:stCondLst>
                                    <p:cond delay="300"/>
                                  </p:stCondLst>
                                  <p:iterate type="wd">
                                    <p:tmPct val="5000"/>
                                  </p:iterate>
                                  <p:childTnLst>
                                    <p:set>
                                      <p:cBhvr>
                                        <p:cTn id="30" dur="1" fill="hold">
                                          <p:stCondLst>
                                            <p:cond delay="0"/>
                                          </p:stCondLst>
                                        </p:cTn>
                                        <p:tgtEl>
                                          <p:spTgt spid="23">
                                            <p:bg/>
                                          </p:spTgt>
                                        </p:tgtEl>
                                        <p:attrNameLst>
                                          <p:attrName>style.visibility</p:attrName>
                                        </p:attrNameLst>
                                      </p:cBhvr>
                                      <p:to>
                                        <p:strVal val="visible"/>
                                      </p:to>
                                    </p:set>
                                    <p:anim calcmode="lin" valueType="num">
                                      <p:cBhvr additive="base">
                                        <p:cTn id="31" dur="500" fill="hold"/>
                                        <p:tgtEl>
                                          <p:spTgt spid="23">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3">
                                            <p:bg/>
                                          </p:spTgt>
                                        </p:tgtEl>
                                        <p:attrNameLst>
                                          <p:attrName>ppt_y</p:attrName>
                                        </p:attrNameLst>
                                      </p:cBhvr>
                                      <p:tavLst>
                                        <p:tav tm="0">
                                          <p:val>
                                            <p:strVal val="1+#ppt_h/2"/>
                                          </p:val>
                                        </p:tav>
                                        <p:tav tm="100000">
                                          <p:val>
                                            <p:strVal val="#ppt_y"/>
                                          </p:val>
                                        </p:tav>
                                      </p:tavLst>
                                    </p:anim>
                                  </p:childTnLst>
                                </p:cTn>
                              </p:par>
                              <p:par>
                                <p:cTn id="33" presetID="2" presetClass="entr" presetSubtype="4" decel="50000" fill="hold" grpId="0" nodeType="withEffect">
                                  <p:stCondLst>
                                    <p:cond delay="300"/>
                                  </p:stCondLst>
                                  <p:childTnLst>
                                    <p:set>
                                      <p:cBhvr>
                                        <p:cTn id="34" dur="1" fill="hold">
                                          <p:stCondLst>
                                            <p:cond delay="0"/>
                                          </p:stCondLst>
                                        </p:cTn>
                                        <p:tgtEl>
                                          <p:spTgt spid="23">
                                            <p:txEl>
                                              <p:pRg st="0" end="0"/>
                                            </p:txEl>
                                          </p:spTgt>
                                        </p:tgtEl>
                                        <p:attrNameLst>
                                          <p:attrName>style.visibility</p:attrName>
                                        </p:attrNameLst>
                                      </p:cBhvr>
                                      <p:to>
                                        <p:strVal val="visible"/>
                                      </p:to>
                                    </p:set>
                                    <p:anim calcmode="lin" valueType="num">
                                      <p:cBhvr additive="base">
                                        <p:cTn id="3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20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fade">
                                      <p:cBhvr>
                                        <p:cTn id="39" dur="500"/>
                                        <p:tgtEl>
                                          <p:spTgt spid="25">
                                            <p:txEl>
                                              <p:pRg st="0" end="0"/>
                                            </p:txEl>
                                          </p:spTgt>
                                        </p:tgtEl>
                                      </p:cBhvr>
                                    </p:animEffect>
                                    <p:anim calcmode="lin" valueType="num">
                                      <p:cBhvr>
                                        <p:cTn id="40"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tmplLst>
          <p:tmpl>
            <p:tnLst>
              <p:par>
                <p:cTn presetID="2" presetClass="entr" presetSubtype="4" decel="50000" fill="hold" nodeType="withEffect">
                  <p:stCondLst>
                    <p:cond delay="0"/>
                  </p:stCondLst>
                  <p:iterate type="wd">
                    <p:tmPct val="5000"/>
                  </p:iterate>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uiExpand="1" build="p" animBg="1">
        <p:tmplLst>
          <p:tmpl>
            <p:tnLst>
              <p:par>
                <p:cTn presetID="2" presetClass="entr" presetSubtype="4" decel="50000" fill="hold" nodeType="withEffect">
                  <p:stCondLst>
                    <p:cond delay="100"/>
                  </p:stCondLst>
                  <p:iterate type="wd">
                    <p:tmPct val="5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uiExpand="1" build="p" animBg="1">
        <p:tmplLst>
          <p:tmpl>
            <p:tnLst>
              <p:par>
                <p:cTn presetID="2" presetClass="entr" presetSubtype="4" decel="50000" fill="hold" nodeType="withEffect">
                  <p:stCondLst>
                    <p:cond delay="200"/>
                  </p:stCondLst>
                  <p:iterate type="wd">
                    <p:tmPct val="5000"/>
                  </p:iterate>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uiExpand="1" build="p" animBg="1">
        <p:tmplLst>
          <p:tmpl>
            <p:tnLst>
              <p:par>
                <p:cTn presetID="2" presetClass="entr" presetSubtype="4" decel="50000" fill="hold" nodeType="withEffect">
                  <p:stCondLst>
                    <p:cond delay="300"/>
                  </p:stCondLst>
                  <p:iterate type="wd">
                    <p:tmPct val="5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8_Content with Icons">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59C1695B-CA92-AE47-8525-6AEA487BCAB0}"/>
              </a:ext>
            </a:extLst>
          </p:cNvPr>
          <p:cNvSpPr/>
          <p:nvPr userDrawn="1"/>
        </p:nvSpPr>
        <p:spPr>
          <a:xfrm>
            <a:off x="2032000" y="0"/>
            <a:ext cx="22351999" cy="13715999"/>
          </a:xfrm>
          <a:prstGeom prst="rect">
            <a:avLst/>
          </a:prstGeom>
          <a:gradFill flip="none" rotWithShape="1">
            <a:gsLst>
              <a:gs pos="99000">
                <a:srgbClr val="9FA8B0">
                  <a:alpha val="23000"/>
                </a:srgb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1" name="Shape 17"/>
          <p:cNvSpPr>
            <a:spLocks noGrp="1"/>
          </p:cNvSpPr>
          <p:nvPr>
            <p:ph type="body" sz="quarter" idx="53" hasCustomPrompt="1"/>
          </p:nvPr>
        </p:nvSpPr>
        <p:spPr>
          <a:xfrm>
            <a:off x="6780896" y="923314"/>
            <a:ext cx="12651008" cy="2735512"/>
          </a:xfrm>
          <a:prstGeom prst="rect">
            <a:avLst/>
          </a:prstGeom>
        </p:spPr>
        <p:txBody>
          <a:bodyPr wrap="square" lIns="0" tIns="0" rIns="0" bIns="0" anchor="b" anchorCtr="0">
            <a:normAutofit/>
          </a:bodyPr>
          <a:lstStyle>
            <a:lvl1pPr algn="ctr" defTabSz="1828377">
              <a:lnSpc>
                <a:spcPct val="100000"/>
              </a:lnSpc>
              <a:spcBef>
                <a:spcPts val="0"/>
              </a:spcBef>
              <a:defRPr sz="8000" b="0" i="0" spc="-200" baseline="0">
                <a:solidFill>
                  <a:srgbClr val="E68829"/>
                </a:solidFill>
                <a:latin typeface="Century Gothic Regular"/>
                <a:ea typeface="Work Sans Regular Roman"/>
                <a:cs typeface="Work Sans Regular Roman"/>
                <a:sym typeface="Work Sans"/>
              </a:defRPr>
            </a:lvl1pPr>
          </a:lstStyle>
          <a:p>
            <a:r>
              <a:rPr lang="nl-NL"/>
              <a:t>H2 Title here</a:t>
            </a:r>
          </a:p>
        </p:txBody>
      </p:sp>
      <p:sp>
        <p:nvSpPr>
          <p:cNvPr id="12" name="Shape 41"/>
          <p:cNvSpPr>
            <a:spLocks noGrp="1"/>
          </p:cNvSpPr>
          <p:nvPr>
            <p:ph type="body" sz="quarter" idx="141" hasCustomPrompt="1"/>
          </p:nvPr>
        </p:nvSpPr>
        <p:spPr>
          <a:xfrm>
            <a:off x="3529696" y="7136987"/>
            <a:ext cx="6120000" cy="2444143"/>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3" name="Текст 7"/>
          <p:cNvSpPr>
            <a:spLocks noGrp="1"/>
          </p:cNvSpPr>
          <p:nvPr>
            <p:ph type="body" sz="quarter" idx="139" hasCustomPrompt="1"/>
          </p:nvPr>
        </p:nvSpPr>
        <p:spPr>
          <a:xfrm>
            <a:off x="6780896" y="11612893"/>
            <a:ext cx="12651008" cy="1206995"/>
          </a:xfrm>
        </p:spPr>
        <p:txBody>
          <a:bodyPr tIns="0" anchor="t">
            <a:noAutofit/>
          </a:bodyPr>
          <a:lstStyle>
            <a:lvl1pPr algn="ctr">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 name="Shape 17"/>
          <p:cNvSpPr>
            <a:spLocks noGrp="1"/>
          </p:cNvSpPr>
          <p:nvPr>
            <p:ph type="body" sz="quarter" idx="142" hasCustomPrompt="1"/>
          </p:nvPr>
        </p:nvSpPr>
        <p:spPr>
          <a:xfrm>
            <a:off x="3895344" y="5559553"/>
            <a:ext cx="5400000" cy="1450456"/>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8" name="Shape 41"/>
          <p:cNvSpPr>
            <a:spLocks noGrp="1"/>
          </p:cNvSpPr>
          <p:nvPr>
            <p:ph type="body" sz="quarter" idx="143" hasCustomPrompt="1"/>
          </p:nvPr>
        </p:nvSpPr>
        <p:spPr>
          <a:xfrm>
            <a:off x="10131016" y="7134706"/>
            <a:ext cx="6120000" cy="2445412"/>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9" name="Shape 17"/>
          <p:cNvSpPr>
            <a:spLocks noGrp="1"/>
          </p:cNvSpPr>
          <p:nvPr>
            <p:ph type="body" sz="quarter" idx="144" hasCustomPrompt="1"/>
          </p:nvPr>
        </p:nvSpPr>
        <p:spPr>
          <a:xfrm>
            <a:off x="10460144" y="5559553"/>
            <a:ext cx="5400000" cy="1448172"/>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14" name="Shape 41"/>
          <p:cNvSpPr>
            <a:spLocks noGrp="1"/>
          </p:cNvSpPr>
          <p:nvPr>
            <p:ph type="body" sz="quarter" idx="145" hasCustomPrompt="1"/>
          </p:nvPr>
        </p:nvSpPr>
        <p:spPr>
          <a:xfrm>
            <a:off x="16732336" y="7134706"/>
            <a:ext cx="6120000" cy="2445412"/>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8" name="Shape 17"/>
          <p:cNvSpPr>
            <a:spLocks noGrp="1"/>
          </p:cNvSpPr>
          <p:nvPr>
            <p:ph type="body" sz="quarter" idx="146" hasCustomPrompt="1"/>
          </p:nvPr>
        </p:nvSpPr>
        <p:spPr>
          <a:xfrm>
            <a:off x="17024944" y="5504689"/>
            <a:ext cx="5400000" cy="1503036"/>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Tree>
    <p:extLst>
      <p:ext uri="{BB962C8B-B14F-4D97-AF65-F5344CB8AC3E}">
        <p14:creationId xmlns:p14="http://schemas.microsoft.com/office/powerpoint/2010/main" val="2807508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0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000"/>
                                        <p:tgtEl>
                                          <p:spTgt spid="12">
                                            <p:txEl>
                                              <p:pRg st="0" end="0"/>
                                            </p:txEl>
                                          </p:spTgt>
                                        </p:tgtEl>
                                      </p:cBhvr>
                                    </p:animEffect>
                                    <p:anim calcmode="lin" valueType="num">
                                      <p:cBhvr>
                                        <p:cTn id="2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1000"/>
                                        <p:tgtEl>
                                          <p:spTgt spid="9">
                                            <p:txEl>
                                              <p:pRg st="0" end="0"/>
                                            </p:txEl>
                                          </p:spTgt>
                                        </p:tgtEl>
                                      </p:cBhvr>
                                    </p:animEffect>
                                    <p:anim calcmode="lin" valueType="num">
                                      <p:cBhvr>
                                        <p:cTn id="2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anim calcmode="lin" valueType="num">
                                      <p:cBhvr>
                                        <p:cTn id="3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1000"/>
                                        <p:tgtEl>
                                          <p:spTgt spid="18">
                                            <p:txEl>
                                              <p:pRg st="0" end="0"/>
                                            </p:txEl>
                                          </p:spTgt>
                                        </p:tgtEl>
                                      </p:cBhvr>
                                    </p:animEffect>
                                    <p:anim calcmode="lin" valueType="num">
                                      <p:cBhvr>
                                        <p:cTn id="3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70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tmplLst>
          <p:tmpl lvl="1">
            <p:tnLst>
              <p:par>
                <p:cTn presetID="42" presetClass="entr" presetSubtype="0" fill="hold" nodeType="withEffect">
                  <p:stCondLst>
                    <p:cond delay="30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withEffect">
                  <p:stCondLst>
                    <p:cond delay="70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42" presetClass="entr" presetSubtype="0" fill="hold" nodeType="withEffect">
                  <p:stCondLst>
                    <p:cond delay="60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84_Timeline with Icons">
    <p:spTree>
      <p:nvGrpSpPr>
        <p:cNvPr id="1" name=""/>
        <p:cNvGrpSpPr/>
        <p:nvPr/>
      </p:nvGrpSpPr>
      <p:grpSpPr>
        <a:xfrm>
          <a:off x="0" y="0"/>
          <a:ext cx="0" cy="0"/>
          <a:chOff x="0" y="0"/>
          <a:chExt cx="0" cy="0"/>
        </a:xfrm>
      </p:grpSpPr>
      <p:sp>
        <p:nvSpPr>
          <p:cNvPr id="30" name="Rectangle 29"/>
          <p:cNvSpPr/>
          <p:nvPr userDrawn="1"/>
        </p:nvSpPr>
        <p:spPr>
          <a:xfrm>
            <a:off x="12192000" y="0"/>
            <a:ext cx="12192000"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18" name="Text Placeholder 654"/>
          <p:cNvSpPr>
            <a:spLocks noGrp="1"/>
          </p:cNvSpPr>
          <p:nvPr>
            <p:ph type="body" sz="quarter" idx="158"/>
          </p:nvPr>
        </p:nvSpPr>
        <p:spPr>
          <a:xfrm>
            <a:off x="2038351" y="0"/>
            <a:ext cx="10160000" cy="137160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tx2">
              <a:lumMod val="20000"/>
              <a:lumOff val="80000"/>
            </a:schemeClr>
          </a:solidFill>
          <a:ln w="38100">
            <a:noFill/>
          </a:ln>
          <a:effectLst>
            <a:outerShdw blurRad="1270000" dist="889000" dir="600000" sx="97000" sy="97000" algn="tl" rotWithShape="0">
              <a:schemeClr val="tx2">
                <a:lumMod val="50000"/>
                <a:alpha val="40000"/>
              </a:schemeClr>
            </a:outerShdw>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2" name="Shape 17"/>
          <p:cNvSpPr>
            <a:spLocks noGrp="1"/>
          </p:cNvSpPr>
          <p:nvPr>
            <p:ph type="body" sz="quarter" idx="142" hasCustomPrompt="1"/>
          </p:nvPr>
        </p:nvSpPr>
        <p:spPr>
          <a:xfrm>
            <a:off x="2038350" y="9442479"/>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1" name="Shape 17"/>
          <p:cNvSpPr>
            <a:spLocks noGrp="1"/>
          </p:cNvSpPr>
          <p:nvPr>
            <p:ph type="body" sz="quarter" idx="152" hasCustomPrompt="1"/>
          </p:nvPr>
        </p:nvSpPr>
        <p:spPr>
          <a:xfrm>
            <a:off x="2038350" y="7783923"/>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
        <p:nvSpPr>
          <p:cNvPr id="182" name="Shape 17"/>
          <p:cNvSpPr>
            <a:spLocks noGrp="1"/>
          </p:cNvSpPr>
          <p:nvPr>
            <p:ph type="body" sz="quarter" idx="153" hasCustomPrompt="1"/>
          </p:nvPr>
        </p:nvSpPr>
        <p:spPr>
          <a:xfrm>
            <a:off x="2038350" y="6125367"/>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3" name="Shape 17"/>
          <p:cNvSpPr>
            <a:spLocks noGrp="1"/>
          </p:cNvSpPr>
          <p:nvPr>
            <p:ph type="body" sz="quarter" idx="154" hasCustomPrompt="1"/>
          </p:nvPr>
        </p:nvSpPr>
        <p:spPr>
          <a:xfrm>
            <a:off x="2038350" y="4466811"/>
            <a:ext cx="810275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4" name="Shape 17"/>
          <p:cNvSpPr>
            <a:spLocks noGrp="1"/>
          </p:cNvSpPr>
          <p:nvPr>
            <p:ph type="body" sz="quarter" idx="155" hasCustomPrompt="1"/>
          </p:nvPr>
        </p:nvSpPr>
        <p:spPr>
          <a:xfrm>
            <a:off x="2039770" y="2808255"/>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5" name="Shape 17"/>
          <p:cNvSpPr>
            <a:spLocks noGrp="1"/>
          </p:cNvSpPr>
          <p:nvPr>
            <p:ph type="body" sz="quarter" idx="156" hasCustomPrompt="1"/>
          </p:nvPr>
        </p:nvSpPr>
        <p:spPr>
          <a:xfrm>
            <a:off x="2039770" y="1149699"/>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345" name="Shape 17"/>
          <p:cNvSpPr>
            <a:spLocks noGrp="1"/>
          </p:cNvSpPr>
          <p:nvPr>
            <p:ph type="body" sz="quarter" idx="157" hasCustomPrompt="1"/>
          </p:nvPr>
        </p:nvSpPr>
        <p:spPr>
          <a:xfrm>
            <a:off x="2038349" y="11101036"/>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20" name="Shape 41"/>
          <p:cNvSpPr>
            <a:spLocks noGrp="1"/>
          </p:cNvSpPr>
          <p:nvPr>
            <p:ph type="body" sz="quarter" idx="141" hasCustomPrompt="1"/>
          </p:nvPr>
        </p:nvSpPr>
        <p:spPr>
          <a:xfrm>
            <a:off x="15553268" y="7237883"/>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1" name="Текст 7"/>
          <p:cNvSpPr>
            <a:spLocks noGrp="1"/>
          </p:cNvSpPr>
          <p:nvPr>
            <p:ph type="body" sz="quarter" idx="159" hasCustomPrompt="1"/>
          </p:nvPr>
        </p:nvSpPr>
        <p:spPr>
          <a:xfrm>
            <a:off x="14244700" y="1625350"/>
            <a:ext cx="8107300" cy="660298"/>
          </a:xfrm>
        </p:spPr>
        <p:txBody>
          <a:bodyPr tIns="0" anchor="t">
            <a:noAutofit/>
          </a:bodyPr>
          <a:lstStyle>
            <a:lvl1pPr algn="l">
              <a:lnSpc>
                <a:spcPct val="150000"/>
              </a:lnSpc>
              <a:spcBef>
                <a:spcPts val="0"/>
              </a:spcBef>
              <a:defRPr lang="en-US" sz="2133"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2" name="Shape 17"/>
          <p:cNvSpPr>
            <a:spLocks noGrp="1"/>
          </p:cNvSpPr>
          <p:nvPr>
            <p:ph type="body" sz="quarter" idx="143" hasCustomPrompt="1"/>
          </p:nvPr>
        </p:nvSpPr>
        <p:spPr>
          <a:xfrm>
            <a:off x="15553268" y="6095059"/>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23" name="Shape 41"/>
          <p:cNvSpPr>
            <a:spLocks noGrp="1"/>
          </p:cNvSpPr>
          <p:nvPr>
            <p:ph type="body" sz="quarter" idx="144" hasCustomPrompt="1"/>
          </p:nvPr>
        </p:nvSpPr>
        <p:spPr>
          <a:xfrm>
            <a:off x="15553268" y="10200157"/>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4" name="Shape 17"/>
          <p:cNvSpPr>
            <a:spLocks noGrp="1"/>
          </p:cNvSpPr>
          <p:nvPr>
            <p:ph type="body" sz="quarter" idx="145" hasCustomPrompt="1"/>
          </p:nvPr>
        </p:nvSpPr>
        <p:spPr>
          <a:xfrm>
            <a:off x="15553268" y="9057334"/>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27" name="Shape 41"/>
          <p:cNvSpPr>
            <a:spLocks noGrp="1"/>
          </p:cNvSpPr>
          <p:nvPr>
            <p:ph type="body" sz="quarter" idx="146" hasCustomPrompt="1"/>
          </p:nvPr>
        </p:nvSpPr>
        <p:spPr>
          <a:xfrm>
            <a:off x="15559604" y="4270173"/>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8" name="Shape 17"/>
          <p:cNvSpPr>
            <a:spLocks noGrp="1"/>
          </p:cNvSpPr>
          <p:nvPr>
            <p:ph type="body" sz="quarter" idx="147" hasCustomPrompt="1"/>
          </p:nvPr>
        </p:nvSpPr>
        <p:spPr>
          <a:xfrm>
            <a:off x="15559604" y="3127349"/>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Tree>
    <p:extLst>
      <p:ext uri="{BB962C8B-B14F-4D97-AF65-F5344CB8AC3E}">
        <p14:creationId xmlns:p14="http://schemas.microsoft.com/office/powerpoint/2010/main" val="349361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06_H2 Title &amp; Image">
    <p:spTree>
      <p:nvGrpSpPr>
        <p:cNvPr id="1" name=""/>
        <p:cNvGrpSpPr/>
        <p:nvPr/>
      </p:nvGrpSpPr>
      <p:grpSpPr>
        <a:xfrm>
          <a:off x="0" y="0"/>
          <a:ext cx="0" cy="0"/>
          <a:chOff x="0" y="0"/>
          <a:chExt cx="0" cy="0"/>
        </a:xfrm>
      </p:grpSpPr>
      <p:sp>
        <p:nvSpPr>
          <p:cNvPr id="16" name="Shape 613"/>
          <p:cNvSpPr>
            <a:spLocks noGrp="1"/>
          </p:cNvSpPr>
          <p:nvPr>
            <p:ph type="pic" sz="quarter" idx="53" hasCustomPrompt="1"/>
          </p:nvPr>
        </p:nvSpPr>
        <p:spPr>
          <a:xfrm>
            <a:off x="12212320" y="2"/>
            <a:ext cx="404584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5" name="Shape 613"/>
          <p:cNvSpPr>
            <a:spLocks noGrp="1"/>
          </p:cNvSpPr>
          <p:nvPr>
            <p:ph type="pic" sz="quarter" idx="52" hasCustomPrompt="1"/>
          </p:nvPr>
        </p:nvSpPr>
        <p:spPr>
          <a:xfrm>
            <a:off x="16258160" y="4"/>
            <a:ext cx="4045840" cy="11424968"/>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2" name="Shape 613"/>
          <p:cNvSpPr>
            <a:spLocks noGrp="1"/>
          </p:cNvSpPr>
          <p:nvPr>
            <p:ph type="pic" sz="quarter" idx="13" hasCustomPrompt="1"/>
          </p:nvPr>
        </p:nvSpPr>
        <p:spPr>
          <a:xfrm>
            <a:off x="20304000" y="2"/>
            <a:ext cx="408000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25" name="Shape 17"/>
          <p:cNvSpPr>
            <a:spLocks noGrp="1"/>
          </p:cNvSpPr>
          <p:nvPr>
            <p:ph type="body" sz="quarter" idx="142" hasCustomPrompt="1"/>
          </p:nvPr>
        </p:nvSpPr>
        <p:spPr>
          <a:xfrm>
            <a:off x="2032000" y="1817938"/>
            <a:ext cx="8107680" cy="9899930"/>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Tree>
    <p:extLst>
      <p:ext uri="{BB962C8B-B14F-4D97-AF65-F5344CB8AC3E}">
        <p14:creationId xmlns:p14="http://schemas.microsoft.com/office/powerpoint/2010/main" val="26868451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00" fill="hold"/>
                                        <p:tgtEl>
                                          <p:spTgt spid="16"/>
                                        </p:tgtEl>
                                        <p:attrNameLst>
                                          <p:attrName>ppt_x</p:attrName>
                                        </p:attrNameLst>
                                      </p:cBhvr>
                                      <p:tavLst>
                                        <p:tav tm="0">
                                          <p:val>
                                            <p:strVal val="1+#ppt_w/2"/>
                                          </p:val>
                                        </p:tav>
                                        <p:tav tm="100000">
                                          <p:val>
                                            <p:strVal val="#ppt_x"/>
                                          </p:val>
                                        </p:tav>
                                      </p:tavLst>
                                    </p:anim>
                                    <p:anim calcmode="lin" valueType="num">
                                      <p:cBhvr additive="base">
                                        <p:cTn id="8" dur="12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800" fill="hold"/>
                                        <p:tgtEl>
                                          <p:spTgt spid="12"/>
                                        </p:tgtEl>
                                        <p:attrNameLst>
                                          <p:attrName>ppt_x</p:attrName>
                                        </p:attrNameLst>
                                      </p:cBhvr>
                                      <p:tavLst>
                                        <p:tav tm="0">
                                          <p:val>
                                            <p:strVal val="1+#ppt_w/2"/>
                                          </p:val>
                                        </p:tav>
                                        <p:tav tm="100000">
                                          <p:val>
                                            <p:strVal val="#ppt_x"/>
                                          </p:val>
                                        </p:tav>
                                      </p:tavLst>
                                    </p:anim>
                                    <p:anim calcmode="lin" valueType="num">
                                      <p:cBhvr additive="base">
                                        <p:cTn id="16" dur="8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200"/>
                                  </p:stCondLst>
                                  <p:iterate type="wd">
                                    <p:tmPct val="5000"/>
                                  </p:iterate>
                                  <p:childTnLst>
                                    <p:set>
                                      <p:cBhvr>
                                        <p:cTn id="18" dur="1" fill="hold">
                                          <p:stCondLst>
                                            <p:cond delay="0"/>
                                          </p:stCondLst>
                                        </p:cTn>
                                        <p:tgtEl>
                                          <p:spTgt spid="25">
                                            <p:txEl>
                                              <p:pRg st="0" end="0"/>
                                            </p:txEl>
                                          </p:spTgt>
                                        </p:tgtEl>
                                        <p:attrNameLst>
                                          <p:attrName>style.visibility</p:attrName>
                                        </p:attrNameLst>
                                      </p:cBhvr>
                                      <p:to>
                                        <p:strVal val="visible"/>
                                      </p:to>
                                    </p:set>
                                    <p:anim calcmode="lin" valueType="num">
                                      <p:cBhvr additive="base">
                                        <p:cTn id="19"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2" grpId="0" animBg="1"/>
      <p:bldP spid="25" grpId="0" build="p">
        <p:tmplLst>
          <p:tmpl lvl="1">
            <p:tnLst>
              <p:par>
                <p:cTn presetID="2" presetClass="entr" presetSubtype="8" decel="50000" fill="hold" nodeType="withEffect">
                  <p:stCondLst>
                    <p:cond delay="200"/>
                  </p:stCondLst>
                  <p:iterate type="wd">
                    <p:tmPct val="5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04_Title &amp; Image">
    <p:spTree>
      <p:nvGrpSpPr>
        <p:cNvPr id="1" name=""/>
        <p:cNvGrpSpPr/>
        <p:nvPr/>
      </p:nvGrpSpPr>
      <p:grpSpPr>
        <a:xfrm>
          <a:off x="0" y="0"/>
          <a:ext cx="0" cy="0"/>
          <a:chOff x="0" y="0"/>
          <a:chExt cx="0" cy="0"/>
        </a:xfrm>
      </p:grpSpPr>
      <p:sp>
        <p:nvSpPr>
          <p:cNvPr id="20" name="Shape 613"/>
          <p:cNvSpPr>
            <a:spLocks noGrp="1"/>
          </p:cNvSpPr>
          <p:nvPr>
            <p:ph type="pic" sz="quarter" idx="55" hasCustomPrompt="1"/>
          </p:nvPr>
        </p:nvSpPr>
        <p:spPr>
          <a:xfrm>
            <a:off x="4064000" y="0"/>
            <a:ext cx="812800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Rectangle 18"/>
          <p:cNvSpPr/>
          <p:nvPr userDrawn="1"/>
        </p:nvSpPr>
        <p:spPr>
          <a:xfrm>
            <a:off x="12192000" y="0"/>
            <a:ext cx="121920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7" name="Text Placeholder 654"/>
          <p:cNvSpPr>
            <a:spLocks noGrp="1"/>
          </p:cNvSpPr>
          <p:nvPr>
            <p:ph type="body" sz="quarter" idx="167"/>
          </p:nvPr>
        </p:nvSpPr>
        <p:spPr>
          <a:xfrm>
            <a:off x="4064000" y="0"/>
            <a:ext cx="8128000" cy="13731646"/>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gradFill>
            <a:gsLst>
              <a:gs pos="0">
                <a:schemeClr val="tx2">
                  <a:lumMod val="20000"/>
                  <a:lumOff val="80000"/>
                </a:schemeClr>
              </a:gs>
              <a:gs pos="100000">
                <a:schemeClr val="tx2">
                  <a:lumMod val="20000"/>
                  <a:lumOff val="80000"/>
                  <a:alpha val="0"/>
                </a:schemeClr>
              </a:gs>
            </a:gsLst>
            <a:lin ang="0" scaled="0"/>
          </a:gradFill>
          <a:ln w="38100">
            <a:noFill/>
          </a:ln>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0" name="Shape 17"/>
          <p:cNvSpPr>
            <a:spLocks noGrp="1"/>
          </p:cNvSpPr>
          <p:nvPr>
            <p:ph type="body" sz="quarter" idx="142" hasCustomPrompt="1"/>
          </p:nvPr>
        </p:nvSpPr>
        <p:spPr>
          <a:xfrm>
            <a:off x="10160000" y="2261110"/>
            <a:ext cx="12192000" cy="9163861"/>
          </a:xfrm>
          <a:prstGeom prst="rect">
            <a:avLst/>
          </a:prstGeom>
        </p:spPr>
        <p:txBody>
          <a:bodyPr wrap="square" lIns="0" tIns="0" rIns="0" bIns="0" anchor="ctr" anchorCtr="0">
            <a:normAutofit/>
          </a:bodyPr>
          <a:lstStyle>
            <a:lvl1pPr algn="l"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Tree>
    <p:extLst>
      <p:ext uri="{BB962C8B-B14F-4D97-AF65-F5344CB8AC3E}">
        <p14:creationId xmlns:p14="http://schemas.microsoft.com/office/powerpoint/2010/main" val="32917505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20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200" fill="hold"/>
                                        <p:tgtEl>
                                          <p:spTgt spid="19"/>
                                        </p:tgtEl>
                                        <p:attrNameLst>
                                          <p:attrName>ppt_x</p:attrName>
                                        </p:attrNameLst>
                                      </p:cBhvr>
                                      <p:tavLst>
                                        <p:tav tm="0">
                                          <p:val>
                                            <p:strVal val="#ppt_x"/>
                                          </p:val>
                                        </p:tav>
                                        <p:tav tm="100000">
                                          <p:val>
                                            <p:strVal val="#ppt_x"/>
                                          </p:val>
                                        </p:tav>
                                      </p:tavLst>
                                    </p:anim>
                                    <p:anim calcmode="lin" valueType="num">
                                      <p:cBhvr additive="base">
                                        <p:cTn id="12" dur="12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build="p">
        <p:tmplLst>
          <p:tmpl lvl="1">
            <p:tnLst>
              <p:par>
                <p:cTn presetID="2" presetClass="entr" presetSubtype="4" decel="5000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0_SW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FACA-B9CD-6B42-A0DC-56F418D73E5B}"/>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2059200" y="0"/>
            <a:ext cx="22356000" cy="13716000"/>
          </a:xfrm>
          <a:prstGeom prst="rect">
            <a:avLst/>
          </a:prstGeom>
        </p:spPr>
      </p:pic>
      <p:sp>
        <p:nvSpPr>
          <p:cNvPr id="18" name="Text Placeholder 27">
            <a:extLst>
              <a:ext uri="{FF2B5EF4-FFF2-40B4-BE49-F238E27FC236}">
                <a16:creationId xmlns:a16="http://schemas.microsoft.com/office/drawing/2014/main" id="{5F1AD5D6-BFC0-AF4E-AEC7-1B40E8F6C3B7}"/>
              </a:ext>
            </a:extLst>
          </p:cNvPr>
          <p:cNvSpPr txBox="1">
            <a:spLocks/>
          </p:cNvSpPr>
          <p:nvPr userDrawn="1"/>
        </p:nvSpPr>
        <p:spPr>
          <a:xfrm>
            <a:off x="2059200" y="0"/>
            <a:ext cx="22327200" cy="13731646"/>
          </a:xfrm>
          <a:prstGeom prst="rect">
            <a:avLst/>
          </a:prstGeom>
          <a:solidFill>
            <a:srgbClr val="0C1D2C">
              <a:alpha val="40000"/>
            </a:srgbClr>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2" name="Rectangle 1"/>
          <p:cNvSpPr>
            <a:spLocks/>
          </p:cNvSpPr>
          <p:nvPr userDrawn="1"/>
        </p:nvSpPr>
        <p:spPr>
          <a:xfrm>
            <a:off x="17911618" y="2768601"/>
            <a:ext cx="4421909" cy="98018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66" name="Rectangle 165"/>
          <p:cNvSpPr>
            <a:spLocks/>
          </p:cNvSpPr>
          <p:nvPr userDrawn="1"/>
        </p:nvSpPr>
        <p:spPr>
          <a:xfrm>
            <a:off x="13294206" y="2768601"/>
            <a:ext cx="4421909" cy="98018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67" name="Rectangle 166"/>
          <p:cNvSpPr>
            <a:spLocks/>
          </p:cNvSpPr>
          <p:nvPr userDrawn="1"/>
        </p:nvSpPr>
        <p:spPr>
          <a:xfrm>
            <a:off x="8676794" y="2768599"/>
            <a:ext cx="4421909" cy="98018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168" name="Rectangle 167"/>
          <p:cNvSpPr>
            <a:spLocks/>
          </p:cNvSpPr>
          <p:nvPr userDrawn="1"/>
        </p:nvSpPr>
        <p:spPr>
          <a:xfrm>
            <a:off x="4095211" y="2768602"/>
            <a:ext cx="4421909" cy="98022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11" name="Shape 41"/>
          <p:cNvSpPr>
            <a:spLocks noGrp="1"/>
          </p:cNvSpPr>
          <p:nvPr userDrawn="1">
            <p:ph type="body" sz="quarter" idx="141" hasCustomPrompt="1"/>
          </p:nvPr>
        </p:nvSpPr>
        <p:spPr>
          <a:xfrm>
            <a:off x="8963891" y="6573615"/>
            <a:ext cx="3823854"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43" name="Shape 41"/>
          <p:cNvSpPr>
            <a:spLocks noGrp="1"/>
          </p:cNvSpPr>
          <p:nvPr userDrawn="1">
            <p:ph type="body" sz="quarter" idx="146" hasCustomPrompt="1"/>
          </p:nvPr>
        </p:nvSpPr>
        <p:spPr>
          <a:xfrm>
            <a:off x="4414033" y="6573615"/>
            <a:ext cx="3891101"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44" name="Shape 41"/>
          <p:cNvSpPr>
            <a:spLocks noGrp="1"/>
          </p:cNvSpPr>
          <p:nvPr userDrawn="1">
            <p:ph type="body" sz="quarter" idx="147" hasCustomPrompt="1"/>
          </p:nvPr>
        </p:nvSpPr>
        <p:spPr>
          <a:xfrm>
            <a:off x="18246435" y="6573615"/>
            <a:ext cx="392578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45" name="Shape 41"/>
          <p:cNvSpPr>
            <a:spLocks noGrp="1"/>
          </p:cNvSpPr>
          <p:nvPr userDrawn="1">
            <p:ph type="body" sz="quarter" idx="148" hasCustomPrompt="1"/>
          </p:nvPr>
        </p:nvSpPr>
        <p:spPr>
          <a:xfrm>
            <a:off x="13613479" y="6573615"/>
            <a:ext cx="3910016"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659" name="Текст 7"/>
          <p:cNvSpPr>
            <a:spLocks noGrp="1"/>
          </p:cNvSpPr>
          <p:nvPr userDrawn="1">
            <p:ph type="body" sz="quarter" idx="159" hasCustomPrompt="1"/>
          </p:nvPr>
        </p:nvSpPr>
        <p:spPr>
          <a:xfrm>
            <a:off x="4402956"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0" name="Текст 7"/>
          <p:cNvSpPr>
            <a:spLocks noGrp="1"/>
          </p:cNvSpPr>
          <p:nvPr userDrawn="1">
            <p:ph type="body" sz="quarter" idx="160" hasCustomPrompt="1"/>
          </p:nvPr>
        </p:nvSpPr>
        <p:spPr>
          <a:xfrm>
            <a:off x="8984539"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1" name="Текст 7"/>
          <p:cNvSpPr>
            <a:spLocks noGrp="1"/>
          </p:cNvSpPr>
          <p:nvPr userDrawn="1">
            <p:ph type="body" sz="quarter" idx="161" hasCustomPrompt="1"/>
          </p:nvPr>
        </p:nvSpPr>
        <p:spPr>
          <a:xfrm>
            <a:off x="13601951" y="3105047"/>
            <a:ext cx="3806418" cy="3199952"/>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62" name="Текст 7"/>
          <p:cNvSpPr>
            <a:spLocks noGrp="1"/>
          </p:cNvSpPr>
          <p:nvPr userDrawn="1">
            <p:ph type="body" sz="quarter" idx="162" hasCustomPrompt="1"/>
          </p:nvPr>
        </p:nvSpPr>
        <p:spPr>
          <a:xfrm>
            <a:off x="18219363" y="3112653"/>
            <a:ext cx="3806418" cy="321310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19" name="Shape 17">
            <a:extLst>
              <a:ext uri="{FF2B5EF4-FFF2-40B4-BE49-F238E27FC236}">
                <a16:creationId xmlns:a16="http://schemas.microsoft.com/office/drawing/2014/main" id="{7B81F0D3-F2C7-4743-AD19-366E0BDC2F6B}"/>
              </a:ext>
            </a:extLst>
          </p:cNvPr>
          <p:cNvSpPr>
            <a:spLocks noGrp="1"/>
          </p:cNvSpPr>
          <p:nvPr>
            <p:ph type="body" sz="quarter" idx="142" hasCustomPrompt="1"/>
          </p:nvPr>
        </p:nvSpPr>
        <p:spPr>
          <a:xfrm>
            <a:off x="4083108" y="1094835"/>
            <a:ext cx="14921864" cy="1462392"/>
          </a:xfrm>
          <a:prstGeom prst="rect">
            <a:avLst/>
          </a:prstGeom>
        </p:spPr>
        <p:txBody>
          <a:bodyPr wrap="square" lIns="0" tIns="0" rIns="0" bIns="0" anchor="t" anchorCtr="0">
            <a:normAutofit/>
          </a:bodyPr>
          <a:lstStyle>
            <a:lvl1pPr algn="l" defTabSz="1828377">
              <a:lnSpc>
                <a:spcPct val="100000"/>
              </a:lnSpc>
              <a:spcBef>
                <a:spcPts val="0"/>
              </a:spcBef>
              <a:defRPr sz="80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20" name="TextBox 19">
            <a:extLst>
              <a:ext uri="{FF2B5EF4-FFF2-40B4-BE49-F238E27FC236}">
                <a16:creationId xmlns:a16="http://schemas.microsoft.com/office/drawing/2014/main" id="{07A37E71-0F49-D647-8010-B5D6BBA642BD}"/>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3878895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anim calcmode="lin" valueType="num">
                                      <p:cBhvr>
                                        <p:cTn id="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43">
                                            <p:txEl>
                                              <p:pRg st="0" end="0"/>
                                            </p:txEl>
                                          </p:spTgt>
                                        </p:tgtEl>
                                        <p:attrNameLst>
                                          <p:attrName>style.visibility</p:attrName>
                                        </p:attrNameLst>
                                      </p:cBhvr>
                                      <p:to>
                                        <p:strVal val="visible"/>
                                      </p:to>
                                    </p:set>
                                    <p:animEffect transition="in" filter="fade">
                                      <p:cBhvr>
                                        <p:cTn id="12" dur="500"/>
                                        <p:tgtEl>
                                          <p:spTgt spid="343">
                                            <p:txEl>
                                              <p:pRg st="0" end="0"/>
                                            </p:txEl>
                                          </p:spTgt>
                                        </p:tgtEl>
                                      </p:cBhvr>
                                    </p:animEffect>
                                    <p:anim calcmode="lin" valueType="num">
                                      <p:cBhvr>
                                        <p:cTn id="13" dur="500" fill="hold"/>
                                        <p:tgtEl>
                                          <p:spTgt spid="34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4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344">
                                            <p:txEl>
                                              <p:pRg st="0" end="0"/>
                                            </p:txEl>
                                          </p:spTgt>
                                        </p:tgtEl>
                                        <p:attrNameLst>
                                          <p:attrName>style.visibility</p:attrName>
                                        </p:attrNameLst>
                                      </p:cBhvr>
                                      <p:to>
                                        <p:strVal val="visible"/>
                                      </p:to>
                                    </p:set>
                                    <p:animEffect transition="in" filter="fade">
                                      <p:cBhvr>
                                        <p:cTn id="17" dur="500"/>
                                        <p:tgtEl>
                                          <p:spTgt spid="344">
                                            <p:txEl>
                                              <p:pRg st="0" end="0"/>
                                            </p:txEl>
                                          </p:spTgt>
                                        </p:tgtEl>
                                      </p:cBhvr>
                                    </p:animEffect>
                                    <p:anim calcmode="lin" valueType="num">
                                      <p:cBhvr>
                                        <p:cTn id="18" dur="500" fill="hold"/>
                                        <p:tgtEl>
                                          <p:spTgt spid="34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4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345">
                                            <p:txEl>
                                              <p:pRg st="0" end="0"/>
                                            </p:txEl>
                                          </p:spTgt>
                                        </p:tgtEl>
                                        <p:attrNameLst>
                                          <p:attrName>style.visibility</p:attrName>
                                        </p:attrNameLst>
                                      </p:cBhvr>
                                      <p:to>
                                        <p:strVal val="visible"/>
                                      </p:to>
                                    </p:set>
                                    <p:animEffect transition="in" filter="fade">
                                      <p:cBhvr>
                                        <p:cTn id="22" dur="500"/>
                                        <p:tgtEl>
                                          <p:spTgt spid="345">
                                            <p:txEl>
                                              <p:pRg st="0" end="0"/>
                                            </p:txEl>
                                          </p:spTgt>
                                        </p:tgtEl>
                                      </p:cBhvr>
                                    </p:animEffect>
                                    <p:anim calcmode="lin" valueType="num">
                                      <p:cBhvr>
                                        <p:cTn id="23" dur="500" fill="hold"/>
                                        <p:tgtEl>
                                          <p:spTgt spid="34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3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343" grpId="0" build="p">
        <p:tmplLst>
          <p:tmpl lvl="1">
            <p:tnLst>
              <p:par>
                <p:cTn presetID="42" presetClass="entr" presetSubtype="0" fill="hold" nodeType="withEffect">
                  <p:stCondLst>
                    <p:cond delay="200"/>
                  </p:stCondLst>
                  <p:childTnLst>
                    <p:set>
                      <p:cBhvr>
                        <p:cTn dur="1" fill="hold">
                          <p:stCondLst>
                            <p:cond delay="0"/>
                          </p:stCondLst>
                        </p:cTn>
                        <p:tgtEl>
                          <p:spTgt spid="343"/>
                        </p:tgtEl>
                        <p:attrNameLst>
                          <p:attrName>style.visibility</p:attrName>
                        </p:attrNameLst>
                      </p:cBhvr>
                      <p:to>
                        <p:strVal val="visible"/>
                      </p:to>
                    </p:set>
                    <p:animEffect transition="in" filter="fade">
                      <p:cBhvr>
                        <p:cTn dur="500"/>
                        <p:tgtEl>
                          <p:spTgt spid="343"/>
                        </p:tgtEl>
                      </p:cBhvr>
                    </p:animEffect>
                    <p:anim calcmode="lin" valueType="num">
                      <p:cBhvr>
                        <p:cTn dur="500" fill="hold"/>
                        <p:tgtEl>
                          <p:spTgt spid="343"/>
                        </p:tgtEl>
                        <p:attrNameLst>
                          <p:attrName>ppt_x</p:attrName>
                        </p:attrNameLst>
                      </p:cBhvr>
                      <p:tavLst>
                        <p:tav tm="0">
                          <p:val>
                            <p:strVal val="#ppt_x"/>
                          </p:val>
                        </p:tav>
                        <p:tav tm="100000">
                          <p:val>
                            <p:strVal val="#ppt_x"/>
                          </p:val>
                        </p:tav>
                      </p:tavLst>
                    </p:anim>
                    <p:anim calcmode="lin" valueType="num">
                      <p:cBhvr>
                        <p:cTn dur="500" fill="hold"/>
                        <p:tgtEl>
                          <p:spTgt spid="343"/>
                        </p:tgtEl>
                        <p:attrNameLst>
                          <p:attrName>ppt_y</p:attrName>
                        </p:attrNameLst>
                      </p:cBhvr>
                      <p:tavLst>
                        <p:tav tm="0">
                          <p:val>
                            <p:strVal val="#ppt_y+.1"/>
                          </p:val>
                        </p:tav>
                        <p:tav tm="100000">
                          <p:val>
                            <p:strVal val="#ppt_y"/>
                          </p:val>
                        </p:tav>
                      </p:tavLst>
                    </p:anim>
                  </p:childTnLst>
                </p:cTn>
              </p:par>
            </p:tnLst>
          </p:tmpl>
        </p:tmplLst>
      </p:bldP>
      <p:bldP spid="344" grpId="0" build="p">
        <p:tmplLst>
          <p:tmpl lvl="1">
            <p:tnLst>
              <p:par>
                <p:cTn presetID="42" presetClass="entr" presetSubtype="0" fill="hold" nodeType="withEffect">
                  <p:stCondLst>
                    <p:cond delay="200"/>
                  </p:stCondLst>
                  <p:childTnLst>
                    <p:set>
                      <p:cBhvr>
                        <p:cTn dur="1" fill="hold">
                          <p:stCondLst>
                            <p:cond delay="0"/>
                          </p:stCondLst>
                        </p:cTn>
                        <p:tgtEl>
                          <p:spTgt spid="344"/>
                        </p:tgtEl>
                        <p:attrNameLst>
                          <p:attrName>style.visibility</p:attrName>
                        </p:attrNameLst>
                      </p:cBhvr>
                      <p:to>
                        <p:strVal val="visible"/>
                      </p:to>
                    </p:set>
                    <p:animEffect transition="in" filter="fade">
                      <p:cBhvr>
                        <p:cTn dur="500"/>
                        <p:tgtEl>
                          <p:spTgt spid="344"/>
                        </p:tgtEl>
                      </p:cBhvr>
                    </p:animEffect>
                    <p:anim calcmode="lin" valueType="num">
                      <p:cBhvr>
                        <p:cTn dur="500" fill="hold"/>
                        <p:tgtEl>
                          <p:spTgt spid="344"/>
                        </p:tgtEl>
                        <p:attrNameLst>
                          <p:attrName>ppt_x</p:attrName>
                        </p:attrNameLst>
                      </p:cBhvr>
                      <p:tavLst>
                        <p:tav tm="0">
                          <p:val>
                            <p:strVal val="#ppt_x"/>
                          </p:val>
                        </p:tav>
                        <p:tav tm="100000">
                          <p:val>
                            <p:strVal val="#ppt_x"/>
                          </p:val>
                        </p:tav>
                      </p:tavLst>
                    </p:anim>
                    <p:anim calcmode="lin" valueType="num">
                      <p:cBhvr>
                        <p:cTn dur="500" fill="hold"/>
                        <p:tgtEl>
                          <p:spTgt spid="344"/>
                        </p:tgtEl>
                        <p:attrNameLst>
                          <p:attrName>ppt_y</p:attrName>
                        </p:attrNameLst>
                      </p:cBhvr>
                      <p:tavLst>
                        <p:tav tm="0">
                          <p:val>
                            <p:strVal val="#ppt_y+.1"/>
                          </p:val>
                        </p:tav>
                        <p:tav tm="100000">
                          <p:val>
                            <p:strVal val="#ppt_y"/>
                          </p:val>
                        </p:tav>
                      </p:tavLst>
                    </p:anim>
                  </p:childTnLst>
                </p:cTn>
              </p:par>
            </p:tnLst>
          </p:tmpl>
        </p:tmplLst>
      </p:bldP>
      <p:bldP spid="345" grpId="0" build="p">
        <p:tmplLst>
          <p:tmpl lvl="1">
            <p:tnLst>
              <p:par>
                <p:cTn presetID="42" presetClass="entr" presetSubtype="0" fill="hold" nodeType="withEffect">
                  <p:stCondLst>
                    <p:cond delay="200"/>
                  </p:stCondLst>
                  <p:childTnLst>
                    <p:set>
                      <p:cBhvr>
                        <p:cTn dur="1" fill="hold">
                          <p:stCondLst>
                            <p:cond delay="0"/>
                          </p:stCondLst>
                        </p:cTn>
                        <p:tgtEl>
                          <p:spTgt spid="345"/>
                        </p:tgtEl>
                        <p:attrNameLst>
                          <p:attrName>style.visibility</p:attrName>
                        </p:attrNameLst>
                      </p:cBhvr>
                      <p:to>
                        <p:strVal val="visible"/>
                      </p:to>
                    </p:set>
                    <p:animEffect transition="in" filter="fade">
                      <p:cBhvr>
                        <p:cTn dur="500"/>
                        <p:tgtEl>
                          <p:spTgt spid="345"/>
                        </p:tgtEl>
                      </p:cBhvr>
                    </p:animEffect>
                    <p:anim calcmode="lin" valueType="num">
                      <p:cBhvr>
                        <p:cTn dur="500" fill="hold"/>
                        <p:tgtEl>
                          <p:spTgt spid="345"/>
                        </p:tgtEl>
                        <p:attrNameLst>
                          <p:attrName>ppt_x</p:attrName>
                        </p:attrNameLst>
                      </p:cBhvr>
                      <p:tavLst>
                        <p:tav tm="0">
                          <p:val>
                            <p:strVal val="#ppt_x"/>
                          </p:val>
                        </p:tav>
                        <p:tav tm="100000">
                          <p:val>
                            <p:strVal val="#ppt_x"/>
                          </p:val>
                        </p:tav>
                      </p:tavLst>
                    </p:anim>
                    <p:anim calcmode="lin" valueType="num">
                      <p:cBhvr>
                        <p:cTn dur="500" fill="hold"/>
                        <p:tgtEl>
                          <p:spTgt spid="34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1_SW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FACA-B9CD-6B42-A0DC-56F418D73E5B}"/>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2059200" y="0"/>
            <a:ext cx="22310683" cy="13716000"/>
          </a:xfrm>
          <a:prstGeom prst="rect">
            <a:avLst/>
          </a:prstGeom>
        </p:spPr>
      </p:pic>
      <p:sp>
        <p:nvSpPr>
          <p:cNvPr id="18" name="Text Placeholder 27">
            <a:extLst>
              <a:ext uri="{FF2B5EF4-FFF2-40B4-BE49-F238E27FC236}">
                <a16:creationId xmlns:a16="http://schemas.microsoft.com/office/drawing/2014/main" id="{422BEB1E-AA71-7F4A-B9CC-865329EF1487}"/>
              </a:ext>
            </a:extLst>
          </p:cNvPr>
          <p:cNvSpPr txBox="1">
            <a:spLocks/>
          </p:cNvSpPr>
          <p:nvPr userDrawn="1"/>
        </p:nvSpPr>
        <p:spPr>
          <a:xfrm>
            <a:off x="2059200" y="465221"/>
            <a:ext cx="22327200" cy="13731646"/>
          </a:xfrm>
          <a:prstGeom prst="rect">
            <a:avLst/>
          </a:prstGeom>
          <a:solidFill>
            <a:srgbClr val="0C1D2C">
              <a:alpha val="40000"/>
            </a:srgbClr>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33" name="Rectangle 32">
            <a:extLst>
              <a:ext uri="{FF2B5EF4-FFF2-40B4-BE49-F238E27FC236}">
                <a16:creationId xmlns:a16="http://schemas.microsoft.com/office/drawing/2014/main" id="{5F340341-5D82-6C47-BED7-06424EDFCDDA}"/>
              </a:ext>
            </a:extLst>
          </p:cNvPr>
          <p:cNvSpPr>
            <a:spLocks/>
          </p:cNvSpPr>
          <p:nvPr userDrawn="1"/>
        </p:nvSpPr>
        <p:spPr>
          <a:xfrm>
            <a:off x="17911618" y="2768601"/>
            <a:ext cx="4421909" cy="98018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4" name="Rectangle 33">
            <a:extLst>
              <a:ext uri="{FF2B5EF4-FFF2-40B4-BE49-F238E27FC236}">
                <a16:creationId xmlns:a16="http://schemas.microsoft.com/office/drawing/2014/main" id="{4309D7AA-0F08-8840-903C-00660D1B7E7A}"/>
              </a:ext>
            </a:extLst>
          </p:cNvPr>
          <p:cNvSpPr>
            <a:spLocks/>
          </p:cNvSpPr>
          <p:nvPr userDrawn="1"/>
        </p:nvSpPr>
        <p:spPr>
          <a:xfrm>
            <a:off x="13294206" y="2768601"/>
            <a:ext cx="4421909" cy="98018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5" name="Rectangle 34">
            <a:extLst>
              <a:ext uri="{FF2B5EF4-FFF2-40B4-BE49-F238E27FC236}">
                <a16:creationId xmlns:a16="http://schemas.microsoft.com/office/drawing/2014/main" id="{7A2E84C5-F9FE-314F-B5EF-399BE52CABA2}"/>
              </a:ext>
            </a:extLst>
          </p:cNvPr>
          <p:cNvSpPr>
            <a:spLocks/>
          </p:cNvSpPr>
          <p:nvPr userDrawn="1"/>
        </p:nvSpPr>
        <p:spPr>
          <a:xfrm>
            <a:off x="8676794" y="2768599"/>
            <a:ext cx="4421909" cy="98018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36" name="Rectangle 35">
            <a:extLst>
              <a:ext uri="{FF2B5EF4-FFF2-40B4-BE49-F238E27FC236}">
                <a16:creationId xmlns:a16="http://schemas.microsoft.com/office/drawing/2014/main" id="{6BBEE32B-6F55-1C47-8FE8-D1D0BC401F2A}"/>
              </a:ext>
            </a:extLst>
          </p:cNvPr>
          <p:cNvSpPr>
            <a:spLocks/>
          </p:cNvSpPr>
          <p:nvPr userDrawn="1"/>
        </p:nvSpPr>
        <p:spPr>
          <a:xfrm>
            <a:off x="4095211" y="2768602"/>
            <a:ext cx="4421909" cy="98022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37" name="Shape 41">
            <a:extLst>
              <a:ext uri="{FF2B5EF4-FFF2-40B4-BE49-F238E27FC236}">
                <a16:creationId xmlns:a16="http://schemas.microsoft.com/office/drawing/2014/main" id="{045FA527-0E9D-6A43-BBBE-D99EC099154B}"/>
              </a:ext>
            </a:extLst>
          </p:cNvPr>
          <p:cNvSpPr>
            <a:spLocks noGrp="1"/>
          </p:cNvSpPr>
          <p:nvPr>
            <p:ph type="body" sz="quarter" idx="141" hasCustomPrompt="1"/>
          </p:nvPr>
        </p:nvSpPr>
        <p:spPr>
          <a:xfrm>
            <a:off x="8963891" y="6573615"/>
            <a:ext cx="3823854"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8" name="Shape 41">
            <a:extLst>
              <a:ext uri="{FF2B5EF4-FFF2-40B4-BE49-F238E27FC236}">
                <a16:creationId xmlns:a16="http://schemas.microsoft.com/office/drawing/2014/main" id="{95F646E6-E304-3748-8101-C2C8876B1A1D}"/>
              </a:ext>
            </a:extLst>
          </p:cNvPr>
          <p:cNvSpPr>
            <a:spLocks noGrp="1"/>
          </p:cNvSpPr>
          <p:nvPr>
            <p:ph type="body" sz="quarter" idx="146" hasCustomPrompt="1"/>
          </p:nvPr>
        </p:nvSpPr>
        <p:spPr>
          <a:xfrm>
            <a:off x="4414033" y="6573615"/>
            <a:ext cx="3891101"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39" name="Shape 41">
            <a:extLst>
              <a:ext uri="{FF2B5EF4-FFF2-40B4-BE49-F238E27FC236}">
                <a16:creationId xmlns:a16="http://schemas.microsoft.com/office/drawing/2014/main" id="{48ADF818-E9D3-8A4C-8D2C-46C59E24EBD0}"/>
              </a:ext>
            </a:extLst>
          </p:cNvPr>
          <p:cNvSpPr>
            <a:spLocks noGrp="1"/>
          </p:cNvSpPr>
          <p:nvPr>
            <p:ph type="body" sz="quarter" idx="147" hasCustomPrompt="1"/>
          </p:nvPr>
        </p:nvSpPr>
        <p:spPr>
          <a:xfrm>
            <a:off x="18246435" y="6573615"/>
            <a:ext cx="392578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40" name="Shape 41">
            <a:extLst>
              <a:ext uri="{FF2B5EF4-FFF2-40B4-BE49-F238E27FC236}">
                <a16:creationId xmlns:a16="http://schemas.microsoft.com/office/drawing/2014/main" id="{665A602C-5406-DC44-B588-A24CF36D3D11}"/>
              </a:ext>
            </a:extLst>
          </p:cNvPr>
          <p:cNvSpPr>
            <a:spLocks noGrp="1"/>
          </p:cNvSpPr>
          <p:nvPr>
            <p:ph type="body" sz="quarter" idx="148" hasCustomPrompt="1"/>
          </p:nvPr>
        </p:nvSpPr>
        <p:spPr>
          <a:xfrm>
            <a:off x="13613479" y="6573615"/>
            <a:ext cx="3910016"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41" name="Текст 7">
            <a:extLst>
              <a:ext uri="{FF2B5EF4-FFF2-40B4-BE49-F238E27FC236}">
                <a16:creationId xmlns:a16="http://schemas.microsoft.com/office/drawing/2014/main" id="{3BB24A24-1BCF-D04B-82B1-2EB50C907024}"/>
              </a:ext>
            </a:extLst>
          </p:cNvPr>
          <p:cNvSpPr>
            <a:spLocks noGrp="1"/>
          </p:cNvSpPr>
          <p:nvPr>
            <p:ph type="body" sz="quarter" idx="159" hasCustomPrompt="1"/>
          </p:nvPr>
        </p:nvSpPr>
        <p:spPr>
          <a:xfrm>
            <a:off x="4402956"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2" name="Текст 7">
            <a:extLst>
              <a:ext uri="{FF2B5EF4-FFF2-40B4-BE49-F238E27FC236}">
                <a16:creationId xmlns:a16="http://schemas.microsoft.com/office/drawing/2014/main" id="{BC2D651A-F8D9-5744-BDFF-867B7AD5FDD8}"/>
              </a:ext>
            </a:extLst>
          </p:cNvPr>
          <p:cNvSpPr>
            <a:spLocks noGrp="1"/>
          </p:cNvSpPr>
          <p:nvPr>
            <p:ph type="body" sz="quarter" idx="160" hasCustomPrompt="1"/>
          </p:nvPr>
        </p:nvSpPr>
        <p:spPr>
          <a:xfrm>
            <a:off x="8984539" y="3101574"/>
            <a:ext cx="380641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3" name="Текст 7">
            <a:extLst>
              <a:ext uri="{FF2B5EF4-FFF2-40B4-BE49-F238E27FC236}">
                <a16:creationId xmlns:a16="http://schemas.microsoft.com/office/drawing/2014/main" id="{2AE29AA3-D38F-C446-BF9C-2505C3B2A04F}"/>
              </a:ext>
            </a:extLst>
          </p:cNvPr>
          <p:cNvSpPr>
            <a:spLocks noGrp="1"/>
          </p:cNvSpPr>
          <p:nvPr>
            <p:ph type="body" sz="quarter" idx="161" hasCustomPrompt="1"/>
          </p:nvPr>
        </p:nvSpPr>
        <p:spPr>
          <a:xfrm>
            <a:off x="13601951" y="3105047"/>
            <a:ext cx="3806418" cy="3199952"/>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4" name="Текст 7">
            <a:extLst>
              <a:ext uri="{FF2B5EF4-FFF2-40B4-BE49-F238E27FC236}">
                <a16:creationId xmlns:a16="http://schemas.microsoft.com/office/drawing/2014/main" id="{A6474086-3B19-F344-8296-876C36B79C35}"/>
              </a:ext>
            </a:extLst>
          </p:cNvPr>
          <p:cNvSpPr>
            <a:spLocks noGrp="1"/>
          </p:cNvSpPr>
          <p:nvPr>
            <p:ph type="body" sz="quarter" idx="162" hasCustomPrompt="1"/>
          </p:nvPr>
        </p:nvSpPr>
        <p:spPr>
          <a:xfrm>
            <a:off x="18219363" y="3112653"/>
            <a:ext cx="3806418" cy="321310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46" name="Shape 17">
            <a:extLst>
              <a:ext uri="{FF2B5EF4-FFF2-40B4-BE49-F238E27FC236}">
                <a16:creationId xmlns:a16="http://schemas.microsoft.com/office/drawing/2014/main" id="{6A9EA6BA-1501-CA45-B13F-3A0C3DE7759A}"/>
              </a:ext>
            </a:extLst>
          </p:cNvPr>
          <p:cNvSpPr>
            <a:spLocks noGrp="1"/>
          </p:cNvSpPr>
          <p:nvPr>
            <p:ph type="body" sz="quarter" idx="142" hasCustomPrompt="1"/>
          </p:nvPr>
        </p:nvSpPr>
        <p:spPr>
          <a:xfrm>
            <a:off x="4083108" y="1094835"/>
            <a:ext cx="18278128" cy="1462392"/>
          </a:xfrm>
          <a:prstGeom prst="rect">
            <a:avLst/>
          </a:prstGeom>
        </p:spPr>
        <p:txBody>
          <a:bodyPr wrap="square" lIns="0" tIns="0" rIns="0" bIns="0" anchor="t" anchorCtr="0">
            <a:normAutofit/>
          </a:bodyPr>
          <a:lstStyle>
            <a:lvl1pPr algn="l" defTabSz="1828377">
              <a:lnSpc>
                <a:spcPct val="100000"/>
              </a:lnSpc>
              <a:spcBef>
                <a:spcPts val="0"/>
              </a:spcBef>
              <a:defRPr sz="80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19" name="TextBox 18">
            <a:extLst>
              <a:ext uri="{FF2B5EF4-FFF2-40B4-BE49-F238E27FC236}">
                <a16:creationId xmlns:a16="http://schemas.microsoft.com/office/drawing/2014/main" id="{1B297CC9-CDCD-B14F-AAE4-95F742A64342}"/>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2628148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anim calcmode="lin" valueType="num">
                                      <p:cBhvr>
                                        <p:cTn id="8"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anim calcmode="lin" valueType="num">
                                      <p:cBhvr>
                                        <p:cTn id="1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anim calcmode="lin" valueType="num">
                                      <p:cBhvr>
                                        <p:cTn id="18"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9">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40">
                                            <p:txEl>
                                              <p:pRg st="0" end="0"/>
                                            </p:txEl>
                                          </p:spTgt>
                                        </p:tgtEl>
                                        <p:attrNameLst>
                                          <p:attrName>style.visibility</p:attrName>
                                        </p:attrNameLst>
                                      </p:cBhvr>
                                      <p:to>
                                        <p:strVal val="visible"/>
                                      </p:to>
                                    </p:set>
                                    <p:animEffect transition="in" filter="fade">
                                      <p:cBhvr>
                                        <p:cTn id="22" dur="500"/>
                                        <p:tgtEl>
                                          <p:spTgt spid="40">
                                            <p:txEl>
                                              <p:pRg st="0" end="0"/>
                                            </p:txEl>
                                          </p:spTgt>
                                        </p:tgtEl>
                                      </p:cBhvr>
                                    </p:animEffect>
                                    <p:anim calcmode="lin" valueType="num">
                                      <p:cBhvr>
                                        <p:cTn id="23"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anim calcmode="lin" valueType="num">
                      <p:cBhvr>
                        <p:cTn dur="500" fill="hold"/>
                        <p:tgtEl>
                          <p:spTgt spid="37"/>
                        </p:tgtEl>
                        <p:attrNameLst>
                          <p:attrName>ppt_x</p:attrName>
                        </p:attrNameLst>
                      </p:cBhvr>
                      <p:tavLst>
                        <p:tav tm="0">
                          <p:val>
                            <p:strVal val="#ppt_x"/>
                          </p:val>
                        </p:tav>
                        <p:tav tm="100000">
                          <p:val>
                            <p:strVal val="#ppt_x"/>
                          </p:val>
                        </p:tav>
                      </p:tavLst>
                    </p:anim>
                    <p:anim calcmode="lin" valueType="num">
                      <p:cBhvr>
                        <p:cTn dur="5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42" presetClass="entr" presetSubtype="0" fill="hold" nodeType="withEffect">
                  <p:stCondLst>
                    <p:cond delay="2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anim calcmode="lin" valueType="num">
                      <p:cBhvr>
                        <p:cTn dur="500" fill="hold"/>
                        <p:tgtEl>
                          <p:spTgt spid="39"/>
                        </p:tgtEl>
                        <p:attrNameLst>
                          <p:attrName>ppt_x</p:attrName>
                        </p:attrNameLst>
                      </p:cBhvr>
                      <p:tavLst>
                        <p:tav tm="0">
                          <p:val>
                            <p:strVal val="#ppt_x"/>
                          </p:val>
                        </p:tav>
                        <p:tav tm="100000">
                          <p:val>
                            <p:strVal val="#ppt_x"/>
                          </p:val>
                        </p:tav>
                      </p:tavLst>
                    </p:anim>
                    <p:anim calcmode="lin" valueType="num">
                      <p:cBhvr>
                        <p:cTn dur="500" fill="hold"/>
                        <p:tgtEl>
                          <p:spTgt spid="39"/>
                        </p:tgtEl>
                        <p:attrNameLst>
                          <p:attrName>ppt_y</p:attrName>
                        </p:attrNameLst>
                      </p:cBhvr>
                      <p:tavLst>
                        <p:tav tm="0">
                          <p:val>
                            <p:strVal val="#ppt_y+.1"/>
                          </p:val>
                        </p:tav>
                        <p:tav tm="100000">
                          <p:val>
                            <p:strVal val="#ppt_y"/>
                          </p:val>
                        </p:tav>
                      </p:tavLst>
                    </p:anim>
                  </p:childTnLst>
                </p:cTn>
              </p:par>
            </p:tnLst>
          </p:tmpl>
        </p:tmplLst>
      </p:bldP>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anim calcmode="lin" valueType="num">
                      <p:cBhvr>
                        <p:cTn dur="500" fill="hold"/>
                        <p:tgtEl>
                          <p:spTgt spid="40"/>
                        </p:tgtEl>
                        <p:attrNameLst>
                          <p:attrName>ppt_x</p:attrName>
                        </p:attrNameLst>
                      </p:cBhvr>
                      <p:tavLst>
                        <p:tav tm="0">
                          <p:val>
                            <p:strVal val="#ppt_x"/>
                          </p:val>
                        </p:tav>
                        <p:tav tm="100000">
                          <p:val>
                            <p:strVal val="#ppt_x"/>
                          </p:val>
                        </p:tav>
                      </p:tavLst>
                    </p:anim>
                    <p:anim calcmode="lin" valueType="num">
                      <p:cBhvr>
                        <p:cTn dur="500" fill="hold"/>
                        <p:tgtEl>
                          <p:spTgt spid="4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50_List &amp; Image">
    <p:spTree>
      <p:nvGrpSpPr>
        <p:cNvPr id="1" name=""/>
        <p:cNvGrpSpPr/>
        <p:nvPr/>
      </p:nvGrpSpPr>
      <p:grpSpPr>
        <a:xfrm>
          <a:off x="0" y="0"/>
          <a:ext cx="0" cy="0"/>
          <a:chOff x="0" y="0"/>
          <a:chExt cx="0" cy="0"/>
        </a:xfrm>
      </p:grpSpPr>
      <p:sp>
        <p:nvSpPr>
          <p:cNvPr id="15" name="Shape 613">
            <a:extLst>
              <a:ext uri="{FF2B5EF4-FFF2-40B4-BE49-F238E27FC236}">
                <a16:creationId xmlns:a16="http://schemas.microsoft.com/office/drawing/2014/main" id="{D6E70416-AC33-E14E-ADDC-8B06DD26B6F2}"/>
              </a:ext>
            </a:extLst>
          </p:cNvPr>
          <p:cNvSpPr>
            <a:spLocks noGrp="1"/>
          </p:cNvSpPr>
          <p:nvPr>
            <p:ph type="pic" sz="quarter" idx="55" hasCustomPrompt="1"/>
          </p:nvPr>
        </p:nvSpPr>
        <p:spPr>
          <a:xfrm>
            <a:off x="12259733" y="1124654"/>
            <a:ext cx="6060301" cy="5689316"/>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6" name="Shape 613">
            <a:extLst>
              <a:ext uri="{FF2B5EF4-FFF2-40B4-BE49-F238E27FC236}">
                <a16:creationId xmlns:a16="http://schemas.microsoft.com/office/drawing/2014/main" id="{BE04F44C-EDE8-D64C-823E-EA16C6F12988}"/>
              </a:ext>
            </a:extLst>
          </p:cNvPr>
          <p:cNvSpPr>
            <a:spLocks noGrp="1"/>
          </p:cNvSpPr>
          <p:nvPr>
            <p:ph type="pic" sz="quarter" idx="152" hasCustomPrompt="1"/>
          </p:nvPr>
        </p:nvSpPr>
        <p:spPr>
          <a:xfrm>
            <a:off x="18368415" y="1124654"/>
            <a:ext cx="4064001" cy="5698377"/>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7" name="Shape 613">
            <a:extLst>
              <a:ext uri="{FF2B5EF4-FFF2-40B4-BE49-F238E27FC236}">
                <a16:creationId xmlns:a16="http://schemas.microsoft.com/office/drawing/2014/main" id="{EE090ECE-D808-564F-818D-C594F26AA2E5}"/>
              </a:ext>
            </a:extLst>
          </p:cNvPr>
          <p:cNvSpPr>
            <a:spLocks noGrp="1"/>
          </p:cNvSpPr>
          <p:nvPr>
            <p:ph type="pic" sz="quarter" idx="153" hasCustomPrompt="1"/>
          </p:nvPr>
        </p:nvSpPr>
        <p:spPr>
          <a:xfrm>
            <a:off x="16336415" y="6860866"/>
            <a:ext cx="6096002" cy="5709452"/>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8" name="Shape 613">
            <a:extLst>
              <a:ext uri="{FF2B5EF4-FFF2-40B4-BE49-F238E27FC236}">
                <a16:creationId xmlns:a16="http://schemas.microsoft.com/office/drawing/2014/main" id="{BD13AE47-6586-A842-9147-6E508ABB2298}"/>
              </a:ext>
            </a:extLst>
          </p:cNvPr>
          <p:cNvSpPr>
            <a:spLocks noGrp="1"/>
          </p:cNvSpPr>
          <p:nvPr>
            <p:ph type="pic" sz="quarter" idx="154" hasCustomPrompt="1"/>
          </p:nvPr>
        </p:nvSpPr>
        <p:spPr>
          <a:xfrm>
            <a:off x="12259733" y="6869672"/>
            <a:ext cx="4030132" cy="5700646"/>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Shape 41">
            <a:extLst>
              <a:ext uri="{FF2B5EF4-FFF2-40B4-BE49-F238E27FC236}">
                <a16:creationId xmlns:a16="http://schemas.microsoft.com/office/drawing/2014/main" id="{1237C02E-9B11-B145-B4B2-143B6F53A96A}"/>
              </a:ext>
            </a:extLst>
          </p:cNvPr>
          <p:cNvSpPr>
            <a:spLocks noGrp="1"/>
          </p:cNvSpPr>
          <p:nvPr>
            <p:ph type="body" sz="quarter" idx="141" hasCustomPrompt="1"/>
          </p:nvPr>
        </p:nvSpPr>
        <p:spPr>
          <a:xfrm>
            <a:off x="4123267" y="7139742"/>
            <a:ext cx="6959600" cy="3812320"/>
          </a:xfrm>
          <a:prstGeom prst="rect">
            <a:avLst/>
          </a:prstGeom>
        </p:spPr>
        <p:txBody>
          <a:bodyPr lIns="0" tIns="0" rIns="0" bIns="0" anchor="t" anchorCtr="0">
            <a:normAutofit/>
          </a:bodyPr>
          <a:lstStyle>
            <a:lvl1pPr algn="l" defTabSz="1828377">
              <a:lnSpc>
                <a:spcPct val="150000"/>
              </a:lnSpc>
              <a:spcBef>
                <a:spcPts val="2000"/>
              </a:spcBef>
              <a:defRPr sz="2400" b="0" i="0" spc="0" baseline="0">
                <a:solidFill>
                  <a:schemeClr val="tx1">
                    <a:alpha val="80000"/>
                  </a:schemeClr>
                </a:solidFill>
                <a:latin typeface="Avenir LT Std 55 Roman" panose="020B0503020203020204" pitchFamily="34" charset="0"/>
                <a:ea typeface="Work Sans Regular Roman"/>
                <a:cs typeface="Work Sans Regular Roman"/>
                <a:sym typeface="Work Sans"/>
              </a:defRPr>
            </a:lvl1pPr>
          </a:lstStyle>
          <a:p>
            <a:r>
              <a:rPr lang="en-US"/>
              <a:t>Write body text here</a:t>
            </a:r>
          </a:p>
        </p:txBody>
      </p:sp>
      <p:sp>
        <p:nvSpPr>
          <p:cNvPr id="20" name="Shape 17">
            <a:extLst>
              <a:ext uri="{FF2B5EF4-FFF2-40B4-BE49-F238E27FC236}">
                <a16:creationId xmlns:a16="http://schemas.microsoft.com/office/drawing/2014/main" id="{4C5C5636-8B1F-2D4F-AC1D-FFF5CBA3BD6D}"/>
              </a:ext>
            </a:extLst>
          </p:cNvPr>
          <p:cNvSpPr>
            <a:spLocks noGrp="1"/>
          </p:cNvSpPr>
          <p:nvPr>
            <p:ph type="body" sz="quarter" idx="158" hasCustomPrompt="1"/>
          </p:nvPr>
        </p:nvSpPr>
        <p:spPr>
          <a:xfrm>
            <a:off x="4123267" y="2657446"/>
            <a:ext cx="6959600" cy="3921832"/>
          </a:xfrm>
          <a:prstGeom prst="rect">
            <a:avLst/>
          </a:prstGeom>
        </p:spPr>
        <p:txBody>
          <a:bodyPr wrap="square" lIns="0" tIns="0" rIns="0" bIns="0" anchor="b" anchorCtr="0">
            <a:normAutofit/>
          </a:bodyPr>
          <a:lstStyle>
            <a:lvl1pPr algn="l"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
        <p:nvSpPr>
          <p:cNvPr id="24" name="Текст 7">
            <a:extLst>
              <a:ext uri="{FF2B5EF4-FFF2-40B4-BE49-F238E27FC236}">
                <a16:creationId xmlns:a16="http://schemas.microsoft.com/office/drawing/2014/main" id="{9C42421B-13E0-1042-B698-07F0CDED6E71}"/>
              </a:ext>
            </a:extLst>
          </p:cNvPr>
          <p:cNvSpPr>
            <a:spLocks noGrp="1"/>
          </p:cNvSpPr>
          <p:nvPr>
            <p:ph type="body" sz="quarter" idx="159" hasCustomPrompt="1"/>
          </p:nvPr>
        </p:nvSpPr>
        <p:spPr>
          <a:xfrm>
            <a:off x="4136729" y="1625350"/>
            <a:ext cx="6946139" cy="660298"/>
          </a:xfrm>
        </p:spPr>
        <p:txBody>
          <a:bodyPr tIns="0" anchor="t">
            <a:noAutofit/>
          </a:bodyPr>
          <a:lstStyle>
            <a:lvl1pPr algn="l">
              <a:lnSpc>
                <a:spcPct val="150000"/>
              </a:lnSpc>
              <a:spcBef>
                <a:spcPts val="0"/>
              </a:spcBef>
              <a:defRPr lang="en-US" sz="2133"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Tree>
    <p:extLst>
      <p:ext uri="{BB962C8B-B14F-4D97-AF65-F5344CB8AC3E}">
        <p14:creationId xmlns:p14="http://schemas.microsoft.com/office/powerpoint/2010/main" val="22884744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anim calcmode="lin" valueType="num">
                                      <p:cBhvr>
                                        <p:cTn id="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anim calcmode="lin" valueType="num">
                                      <p:cBhvr>
                                        <p:cTn id="1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8_Price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F4660D-DFF8-7F45-B20C-E673E6CF5A03}"/>
              </a:ext>
            </a:extLst>
          </p:cNvPr>
          <p:cNvSpPr/>
          <p:nvPr userDrawn="1"/>
        </p:nvSpPr>
        <p:spPr>
          <a:xfrm>
            <a:off x="2044930" y="1"/>
            <a:ext cx="22339069" cy="13716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63582743"/>
      </p:ext>
    </p:extLst>
  </p:cSld>
  <p:clrMapOvr>
    <a:masterClrMapping/>
  </p:clrMapOvr>
  <p:transition spd="med">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002_Image &amp;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8609E1-3019-154D-A9BA-420C4782ED15}"/>
              </a:ext>
            </a:extLst>
          </p:cNvPr>
          <p:cNvSpPr/>
          <p:nvPr userDrawn="1"/>
        </p:nvSpPr>
        <p:spPr>
          <a:xfrm>
            <a:off x="0" y="0"/>
            <a:ext cx="4064000" cy="13716000"/>
          </a:xfrm>
          <a:prstGeom prst="rect">
            <a:avLst/>
          </a:prstGeom>
          <a:solidFill>
            <a:srgbClr val="0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p:cNvSpPr/>
          <p:nvPr userDrawn="1"/>
        </p:nvSpPr>
        <p:spPr>
          <a:xfrm>
            <a:off x="12192000" y="0"/>
            <a:ext cx="12192000" cy="13716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14" name="Shape 613"/>
          <p:cNvSpPr>
            <a:spLocks noGrp="1"/>
          </p:cNvSpPr>
          <p:nvPr>
            <p:ph type="pic" sz="quarter" idx="54" hasCustomPrompt="1"/>
          </p:nvPr>
        </p:nvSpPr>
        <p:spPr>
          <a:xfrm>
            <a:off x="8128000" y="0"/>
            <a:ext cx="4064000" cy="13716000"/>
          </a:xfrm>
          <a:prstGeom prst="rect">
            <a:avLst/>
          </a:prstGeom>
          <a:solidFill>
            <a:schemeClr val="tx1">
              <a:alpha val="10000"/>
            </a:schemeClr>
          </a:solidFill>
          <a:effectLst>
            <a:outerShdw blurRad="1016000" dist="1016000" dir="10800000" sx="80000" sy="80000" algn="r" rotWithShape="0">
              <a:prstClr val="black">
                <a:alpha val="20000"/>
              </a:prstClr>
            </a:outerShdw>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7" name="Shape 613"/>
          <p:cNvSpPr>
            <a:spLocks noGrp="1"/>
          </p:cNvSpPr>
          <p:nvPr>
            <p:ph type="pic" sz="quarter" idx="55" hasCustomPrompt="1"/>
          </p:nvPr>
        </p:nvSpPr>
        <p:spPr>
          <a:xfrm>
            <a:off x="4064000" y="0"/>
            <a:ext cx="4064000" cy="13716000"/>
          </a:xfrm>
          <a:prstGeom prst="rect">
            <a:avLst/>
          </a:prstGeom>
          <a:solidFill>
            <a:schemeClr val="tx1">
              <a:alpha val="10000"/>
            </a:schemeClr>
          </a:solidFill>
          <a:effectLst>
            <a:outerShdw blurRad="635000" dist="1016000" sx="80000" sy="80000" algn="r" rotWithShape="0">
              <a:prstClr val="black">
                <a:alpha val="20000"/>
              </a:prstClr>
            </a:outerShdw>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8" name="Текст 7"/>
          <p:cNvSpPr>
            <a:spLocks noGrp="1"/>
          </p:cNvSpPr>
          <p:nvPr>
            <p:ph type="body" sz="quarter" idx="139" hasCustomPrompt="1"/>
          </p:nvPr>
        </p:nvSpPr>
        <p:spPr>
          <a:xfrm>
            <a:off x="14224000" y="1115680"/>
            <a:ext cx="8128000" cy="11454720"/>
          </a:xfrm>
        </p:spPr>
        <p:txBody>
          <a:bodyPr tIns="0" anchor="ctr">
            <a:noAutofit/>
          </a:bodyPr>
          <a:lstStyle>
            <a:lvl1pPr algn="l">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pic>
        <p:nvPicPr>
          <p:cNvPr id="13" name="Graphic 12">
            <a:extLst>
              <a:ext uri="{FF2B5EF4-FFF2-40B4-BE49-F238E27FC236}">
                <a16:creationId xmlns:a16="http://schemas.microsoft.com/office/drawing/2014/main" id="{0C10ECEC-DC95-9543-B4B0-E6E3AEEAE1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56000" y="1145600"/>
            <a:ext cx="6657202" cy="2771525"/>
          </a:xfrm>
          <a:prstGeom prst="rect">
            <a:avLst/>
          </a:prstGeom>
        </p:spPr>
      </p:pic>
      <p:sp>
        <p:nvSpPr>
          <p:cNvPr id="16" name="Rectangle 15">
            <a:extLst>
              <a:ext uri="{FF2B5EF4-FFF2-40B4-BE49-F238E27FC236}">
                <a16:creationId xmlns:a16="http://schemas.microsoft.com/office/drawing/2014/main" id="{9D1C1612-0053-8B4D-9B70-10474A7CB809}"/>
              </a:ext>
            </a:extLst>
          </p:cNvPr>
          <p:cNvSpPr/>
          <p:nvPr userDrawn="1"/>
        </p:nvSpPr>
        <p:spPr>
          <a:xfrm>
            <a:off x="-216" y="0"/>
            <a:ext cx="2030400" cy="13716000"/>
          </a:xfrm>
          <a:prstGeom prst="rect">
            <a:avLst/>
          </a:prstGeom>
          <a:solidFill>
            <a:srgbClr val="0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Picture 20">
            <a:extLst>
              <a:ext uri="{FF2B5EF4-FFF2-40B4-BE49-F238E27FC236}">
                <a16:creationId xmlns:a16="http://schemas.microsoft.com/office/drawing/2014/main" id="{C38E418F-BDA0-664A-827A-BDDF643F0D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5" name="TextBox 14">
            <a:extLst>
              <a:ext uri="{FF2B5EF4-FFF2-40B4-BE49-F238E27FC236}">
                <a16:creationId xmlns:a16="http://schemas.microsoft.com/office/drawing/2014/main" id="{E7EB8C72-6D48-B44D-80E3-906BD16A852D}"/>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23" name="Shape 58">
            <a:extLst>
              <a:ext uri="{FF2B5EF4-FFF2-40B4-BE49-F238E27FC236}">
                <a16:creationId xmlns:a16="http://schemas.microsoft.com/office/drawing/2014/main" id="{757714C6-414D-E64F-AF43-B8D93238171B}"/>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24" name="TextBox 23">
            <a:extLst>
              <a:ext uri="{FF2B5EF4-FFF2-40B4-BE49-F238E27FC236}">
                <a16:creationId xmlns:a16="http://schemas.microsoft.com/office/drawing/2014/main" id="{688D0A2F-ED3B-2E42-9EB5-19211D1EA543}"/>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6805190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400" fill="hold"/>
                                        <p:tgtEl>
                                          <p:spTgt spid="14"/>
                                        </p:tgtEl>
                                        <p:attrNameLst>
                                          <p:attrName>ppt_x</p:attrName>
                                        </p:attrNameLst>
                                      </p:cBhvr>
                                      <p:tavLst>
                                        <p:tav tm="0">
                                          <p:val>
                                            <p:strVal val="1+#ppt_w/2"/>
                                          </p:val>
                                        </p:tav>
                                        <p:tav tm="100000">
                                          <p:val>
                                            <p:strVal val="#ppt_x"/>
                                          </p:val>
                                        </p:tav>
                                      </p:tavLst>
                                    </p:anim>
                                    <p:anim calcmode="lin" valueType="num">
                                      <p:cBhvr additive="base">
                                        <p:cTn id="8" dur="14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400" fill="hold"/>
                                        <p:tgtEl>
                                          <p:spTgt spid="17"/>
                                        </p:tgtEl>
                                        <p:attrNameLst>
                                          <p:attrName>ppt_x</p:attrName>
                                        </p:attrNameLst>
                                      </p:cBhvr>
                                      <p:tavLst>
                                        <p:tav tm="0">
                                          <p:val>
                                            <p:strVal val="1+#ppt_w/2"/>
                                          </p:val>
                                        </p:tav>
                                        <p:tav tm="100000">
                                          <p:val>
                                            <p:strVal val="#ppt_x"/>
                                          </p:val>
                                        </p:tav>
                                      </p:tavLst>
                                    </p:anim>
                                    <p:anim calcmode="lin" valueType="num">
                                      <p:cBhvr additive="base">
                                        <p:cTn id="12" dur="1400" fill="hold"/>
                                        <p:tgtEl>
                                          <p:spTgt spid="17"/>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500"/>
                                        <p:tgtEl>
                                          <p:spTgt spid="18">
                                            <p:txEl>
                                              <p:pRg st="0" end="0"/>
                                            </p:txEl>
                                          </p:spTgt>
                                        </p:tgtEl>
                                      </p:cBhvr>
                                    </p:animEffect>
                                    <p:anim calcmode="lin" valueType="num">
                                      <p:cBhvr>
                                        <p:cTn id="1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8">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P spid="18" grpId="0" build="p">
        <p:tmplLst>
          <p:tmpl lvl="1">
            <p:tnLst>
              <p:par>
                <p:cTn presetID="42"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H1 Title">
    <p:bg>
      <p:bgPr>
        <a:solidFill>
          <a:srgbClr val="0C1D2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0F047-78E1-B548-8A05-2AE7A25421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sp>
        <p:nvSpPr>
          <p:cNvPr id="14" name="TextBox 13">
            <a:extLst>
              <a:ext uri="{FF2B5EF4-FFF2-40B4-BE49-F238E27FC236}">
                <a16:creationId xmlns:a16="http://schemas.microsoft.com/office/drawing/2014/main" id="{791273AF-B7A7-B444-969F-855FC8E70038}"/>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5" name="Shape 58">
            <a:extLst>
              <a:ext uri="{FF2B5EF4-FFF2-40B4-BE49-F238E27FC236}">
                <a16:creationId xmlns:a16="http://schemas.microsoft.com/office/drawing/2014/main" id="{4F528E67-8442-D24A-8FCE-F7499A9D9BF0}"/>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pic>
        <p:nvPicPr>
          <p:cNvPr id="16" name="Picture 15">
            <a:extLst>
              <a:ext uri="{FF2B5EF4-FFF2-40B4-BE49-F238E27FC236}">
                <a16:creationId xmlns:a16="http://schemas.microsoft.com/office/drawing/2014/main" id="{3BF21930-165A-D748-B573-B3A84DB94A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 name="TextBox 16">
            <a:extLst>
              <a:ext uri="{FF2B5EF4-FFF2-40B4-BE49-F238E27FC236}">
                <a16:creationId xmlns:a16="http://schemas.microsoft.com/office/drawing/2014/main" id="{2CBA7C52-4F84-074B-8F45-6266312CE9F1}"/>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3233452549"/>
      </p:ext>
    </p:extLst>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68_Title &amp; Image">
    <p:spTree>
      <p:nvGrpSpPr>
        <p:cNvPr id="1" name=""/>
        <p:cNvGrpSpPr/>
        <p:nvPr/>
      </p:nvGrpSpPr>
      <p:grpSpPr>
        <a:xfrm>
          <a:off x="0" y="0"/>
          <a:ext cx="0" cy="0"/>
          <a:chOff x="0" y="0"/>
          <a:chExt cx="0" cy="0"/>
        </a:xfrm>
      </p:grpSpPr>
      <p:sp>
        <p:nvSpPr>
          <p:cNvPr id="18" name="Shape 613"/>
          <p:cNvSpPr>
            <a:spLocks noGrp="1"/>
          </p:cNvSpPr>
          <p:nvPr>
            <p:ph type="pic" sz="quarter" idx="55" hasCustomPrompt="1"/>
          </p:nvPr>
        </p:nvSpPr>
        <p:spPr>
          <a:xfrm>
            <a:off x="2070100" y="0"/>
            <a:ext cx="2231390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8" name="Shape 58">
            <a:extLst>
              <a:ext uri="{FF2B5EF4-FFF2-40B4-BE49-F238E27FC236}">
                <a16:creationId xmlns:a16="http://schemas.microsoft.com/office/drawing/2014/main" id="{D3B20185-1519-054D-A612-D9FD74DC507F}"/>
              </a:ext>
            </a:extLst>
          </p:cNvPr>
          <p:cNvSpPr>
            <a:spLocks noGrp="1"/>
          </p:cNvSpPr>
          <p:nvPr>
            <p:ph type="sldNum" sz="quarter" idx="2"/>
          </p:nvPr>
        </p:nvSpPr>
        <p:spPr>
          <a:xfrm>
            <a:off x="0" y="12783311"/>
            <a:ext cx="2032000" cy="932603"/>
          </a:xfrm>
          <a:prstGeom prst="rect">
            <a:avLst/>
          </a:prstGeom>
        </p:spPr>
        <p:txBody>
          <a:bodyPr anchor="t" anchorCtr="0"/>
          <a:lstStyle>
            <a:lvl1pPr algn="ctr">
              <a:defRPr sz="2000" b="0" i="0">
                <a:solidFill>
                  <a:srgbClr val="F79323"/>
                </a:solidFill>
                <a:latin typeface="Avenir LT Std 55 Roman" panose="020B0503020203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4269676299"/>
      </p:ext>
    </p:extLst>
  </p:cSld>
  <p:clrMapOvr>
    <a:masterClrMapping/>
  </p:clrMapOvr>
  <p:transition spd="med">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5_H1 Title">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398411-7AA0-8541-B352-170B7DA0583F}"/>
              </a:ext>
            </a:extLst>
          </p:cNvPr>
          <p:cNvSpPr/>
          <p:nvPr userDrawn="1"/>
        </p:nvSpPr>
        <p:spPr>
          <a:xfrm>
            <a:off x="0" y="0"/>
            <a:ext cx="12205252" cy="13716000"/>
          </a:xfrm>
          <a:prstGeom prst="rect">
            <a:avLst/>
          </a:prstGeom>
          <a:solidFill>
            <a:srgbClr val="0F1B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3" name="Picture 2">
            <a:extLst>
              <a:ext uri="{FF2B5EF4-FFF2-40B4-BE49-F238E27FC236}">
                <a16:creationId xmlns:a16="http://schemas.microsoft.com/office/drawing/2014/main" id="{3C80AC3F-E92B-1C41-98B4-5A8ACE723D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3060" y="3007500"/>
            <a:ext cx="9947776" cy="9855108"/>
          </a:xfrm>
          <a:prstGeom prst="rect">
            <a:avLst/>
          </a:prstGeom>
        </p:spPr>
      </p:pic>
      <p:pic>
        <p:nvPicPr>
          <p:cNvPr id="15" name="Picture 14">
            <a:extLst>
              <a:ext uri="{FF2B5EF4-FFF2-40B4-BE49-F238E27FC236}">
                <a16:creationId xmlns:a16="http://schemas.microsoft.com/office/drawing/2014/main" id="{645BE3BB-07CA-734F-B314-D92802324E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9434BC01-8E53-A74B-8544-8E9D5DAA67FF}"/>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5DC6A7A4-28E2-E04A-8888-304CBB21339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3DD2939C-CB01-4343-A981-B0CF29458FE9}"/>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1116452656"/>
      </p:ext>
    </p:extLst>
  </p:cSld>
  <p:clrMapOvr>
    <a:masterClrMapping/>
  </p:clrMapOvr>
  <p:transition spd="med">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odular Grid">
    <p:spTree>
      <p:nvGrpSpPr>
        <p:cNvPr id="1" name=""/>
        <p:cNvGrpSpPr/>
        <p:nvPr/>
      </p:nvGrpSpPr>
      <p:grpSpPr>
        <a:xfrm>
          <a:off x="0" y="0"/>
          <a:ext cx="0" cy="0"/>
          <a:chOff x="0" y="0"/>
          <a:chExt cx="0" cy="0"/>
        </a:xfrm>
      </p:grpSpPr>
      <p:grpSp>
        <p:nvGrpSpPr>
          <p:cNvPr id="163" name="Group 162">
            <a:extLst>
              <a:ext uri="{FF2B5EF4-FFF2-40B4-BE49-F238E27FC236}">
                <a16:creationId xmlns:a16="http://schemas.microsoft.com/office/drawing/2014/main" id="{69C2A665-A9D5-6E41-A5AF-4EA4EC63D670}"/>
              </a:ext>
            </a:extLst>
          </p:cNvPr>
          <p:cNvGrpSpPr/>
          <p:nvPr userDrawn="1"/>
        </p:nvGrpSpPr>
        <p:grpSpPr>
          <a:xfrm>
            <a:off x="0" y="-29665"/>
            <a:ext cx="24384000" cy="13745665"/>
            <a:chOff x="0" y="-29665"/>
            <a:chExt cx="24384000" cy="13745665"/>
          </a:xfrm>
        </p:grpSpPr>
        <p:grpSp>
          <p:nvGrpSpPr>
            <p:cNvPr id="164" name="Group 163">
              <a:extLst>
                <a:ext uri="{FF2B5EF4-FFF2-40B4-BE49-F238E27FC236}">
                  <a16:creationId xmlns:a16="http://schemas.microsoft.com/office/drawing/2014/main" id="{55874F0A-035D-7645-AD7D-DD0803084332}"/>
                </a:ext>
              </a:extLst>
            </p:cNvPr>
            <p:cNvGrpSpPr/>
            <p:nvPr userDrawn="1"/>
          </p:nvGrpSpPr>
          <p:grpSpPr>
            <a:xfrm>
              <a:off x="0" y="-29665"/>
              <a:ext cx="24384000" cy="6872748"/>
              <a:chOff x="0" y="-29496"/>
              <a:chExt cx="24384000" cy="13771819"/>
            </a:xfrm>
          </p:grpSpPr>
          <p:grpSp>
            <p:nvGrpSpPr>
              <p:cNvPr id="402" name="Group 401">
                <a:extLst>
                  <a:ext uri="{FF2B5EF4-FFF2-40B4-BE49-F238E27FC236}">
                    <a16:creationId xmlns:a16="http://schemas.microsoft.com/office/drawing/2014/main" id="{19261EAA-3D47-1244-8084-B0A9CB1DE595}"/>
                  </a:ext>
                </a:extLst>
              </p:cNvPr>
              <p:cNvGrpSpPr/>
              <p:nvPr userDrawn="1"/>
            </p:nvGrpSpPr>
            <p:grpSpPr>
              <a:xfrm>
                <a:off x="0" y="-29496"/>
                <a:ext cx="24384000" cy="6885910"/>
                <a:chOff x="0" y="-29497"/>
                <a:chExt cx="24384000" cy="13752341"/>
              </a:xfrm>
            </p:grpSpPr>
            <p:grpSp>
              <p:nvGrpSpPr>
                <p:cNvPr id="442" name="Group 441">
                  <a:extLst>
                    <a:ext uri="{FF2B5EF4-FFF2-40B4-BE49-F238E27FC236}">
                      <a16:creationId xmlns:a16="http://schemas.microsoft.com/office/drawing/2014/main" id="{F2E4E3FD-CA7B-4B4F-A5AB-399E1B154E3C}"/>
                    </a:ext>
                  </a:extLst>
                </p:cNvPr>
                <p:cNvGrpSpPr/>
                <p:nvPr userDrawn="1"/>
              </p:nvGrpSpPr>
              <p:grpSpPr>
                <a:xfrm>
                  <a:off x="0" y="-29156"/>
                  <a:ext cx="12192000" cy="13752000"/>
                  <a:chOff x="2586988" y="-29156"/>
                  <a:chExt cx="26179200" cy="13752000"/>
                </a:xfrm>
              </p:grpSpPr>
              <p:sp>
                <p:nvSpPr>
                  <p:cNvPr id="462" name="Rectangle 461">
                    <a:extLst>
                      <a:ext uri="{FF2B5EF4-FFF2-40B4-BE49-F238E27FC236}">
                        <a16:creationId xmlns:a16="http://schemas.microsoft.com/office/drawing/2014/main" id="{0902D622-0976-624F-9EC3-857D075921D6}"/>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3" name="Rectangle 462">
                    <a:extLst>
                      <a:ext uri="{FF2B5EF4-FFF2-40B4-BE49-F238E27FC236}">
                        <a16:creationId xmlns:a16="http://schemas.microsoft.com/office/drawing/2014/main" id="{87FBF9FA-D70F-5B40-9714-4966FCDF9714}"/>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4" name="Rectangle 463">
                    <a:extLst>
                      <a:ext uri="{FF2B5EF4-FFF2-40B4-BE49-F238E27FC236}">
                        <a16:creationId xmlns:a16="http://schemas.microsoft.com/office/drawing/2014/main" id="{CCCD640F-9B6E-2449-BDD6-E162A9DC69FA}"/>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5" name="Rectangle 464">
                    <a:extLst>
                      <a:ext uri="{FF2B5EF4-FFF2-40B4-BE49-F238E27FC236}">
                        <a16:creationId xmlns:a16="http://schemas.microsoft.com/office/drawing/2014/main" id="{B1A6D6E9-7871-1D4F-AE10-9ADCE02D1449}"/>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6" name="Rectangle 465">
                    <a:extLst>
                      <a:ext uri="{FF2B5EF4-FFF2-40B4-BE49-F238E27FC236}">
                        <a16:creationId xmlns:a16="http://schemas.microsoft.com/office/drawing/2014/main" id="{CCA07026-9200-D143-A350-C4F94B3A491C}"/>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7" name="Rectangle 466">
                    <a:extLst>
                      <a:ext uri="{FF2B5EF4-FFF2-40B4-BE49-F238E27FC236}">
                        <a16:creationId xmlns:a16="http://schemas.microsoft.com/office/drawing/2014/main" id="{09600929-10BF-AD42-ABB1-E139A03A3A29}"/>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8" name="Rectangle 467">
                    <a:extLst>
                      <a:ext uri="{FF2B5EF4-FFF2-40B4-BE49-F238E27FC236}">
                        <a16:creationId xmlns:a16="http://schemas.microsoft.com/office/drawing/2014/main" id="{84156D0B-E37A-A04C-9D81-8F45BC744AA7}"/>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9" name="Rectangle 468">
                    <a:extLst>
                      <a:ext uri="{FF2B5EF4-FFF2-40B4-BE49-F238E27FC236}">
                        <a16:creationId xmlns:a16="http://schemas.microsoft.com/office/drawing/2014/main" id="{EB913AC8-31AE-8347-9300-0681E1CE1504}"/>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0" name="Rectangle 469">
                    <a:extLst>
                      <a:ext uri="{FF2B5EF4-FFF2-40B4-BE49-F238E27FC236}">
                        <a16:creationId xmlns:a16="http://schemas.microsoft.com/office/drawing/2014/main" id="{6493AFEF-BB31-854D-9A7E-9938CD535A6E}"/>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1" name="Rectangle 470">
                    <a:extLst>
                      <a:ext uri="{FF2B5EF4-FFF2-40B4-BE49-F238E27FC236}">
                        <a16:creationId xmlns:a16="http://schemas.microsoft.com/office/drawing/2014/main" id="{F08ACB80-A6FA-B340-A1E5-698552E26D3A}"/>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2" name="Rectangle 471">
                    <a:extLst>
                      <a:ext uri="{FF2B5EF4-FFF2-40B4-BE49-F238E27FC236}">
                        <a16:creationId xmlns:a16="http://schemas.microsoft.com/office/drawing/2014/main" id="{461E215F-A381-BC4C-AEB6-690C97E85150}"/>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3" name="Rectangle 472">
                    <a:extLst>
                      <a:ext uri="{FF2B5EF4-FFF2-40B4-BE49-F238E27FC236}">
                        <a16:creationId xmlns:a16="http://schemas.microsoft.com/office/drawing/2014/main" id="{328382D5-9F24-C846-B137-DC0C328B6DDF}"/>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4" name="Rectangle 473">
                    <a:extLst>
                      <a:ext uri="{FF2B5EF4-FFF2-40B4-BE49-F238E27FC236}">
                        <a16:creationId xmlns:a16="http://schemas.microsoft.com/office/drawing/2014/main" id="{88645ACC-65CF-2149-BAD8-8A796ABAD34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5" name="Rectangle 474">
                    <a:extLst>
                      <a:ext uri="{FF2B5EF4-FFF2-40B4-BE49-F238E27FC236}">
                        <a16:creationId xmlns:a16="http://schemas.microsoft.com/office/drawing/2014/main" id="{13E87322-3FAB-544F-9DC1-11644136C334}"/>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6" name="Rectangle 475">
                    <a:extLst>
                      <a:ext uri="{FF2B5EF4-FFF2-40B4-BE49-F238E27FC236}">
                        <a16:creationId xmlns:a16="http://schemas.microsoft.com/office/drawing/2014/main" id="{847D17D4-3466-ED4A-8B53-A626AB4EF3E5}"/>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7" name="Rectangle 476">
                    <a:extLst>
                      <a:ext uri="{FF2B5EF4-FFF2-40B4-BE49-F238E27FC236}">
                        <a16:creationId xmlns:a16="http://schemas.microsoft.com/office/drawing/2014/main" id="{D87A5DFC-844D-AA41-A79E-C9B23174F254}"/>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8" name="Rectangle 477">
                    <a:extLst>
                      <a:ext uri="{FF2B5EF4-FFF2-40B4-BE49-F238E27FC236}">
                        <a16:creationId xmlns:a16="http://schemas.microsoft.com/office/drawing/2014/main" id="{C32B0196-C428-6C47-9416-84CD9FFDB4A8}"/>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9" name="Rectangle 478">
                    <a:extLst>
                      <a:ext uri="{FF2B5EF4-FFF2-40B4-BE49-F238E27FC236}">
                        <a16:creationId xmlns:a16="http://schemas.microsoft.com/office/drawing/2014/main" id="{E046F3FF-0F42-C842-A651-56E7CD1A1EFD}"/>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443" name="Group 442">
                  <a:extLst>
                    <a:ext uri="{FF2B5EF4-FFF2-40B4-BE49-F238E27FC236}">
                      <a16:creationId xmlns:a16="http://schemas.microsoft.com/office/drawing/2014/main" id="{25BB6677-6CCE-A746-A262-8B880DBC9260}"/>
                    </a:ext>
                  </a:extLst>
                </p:cNvPr>
                <p:cNvGrpSpPr/>
                <p:nvPr userDrawn="1"/>
              </p:nvGrpSpPr>
              <p:grpSpPr>
                <a:xfrm>
                  <a:off x="12192000" y="-29497"/>
                  <a:ext cx="12192000" cy="13752000"/>
                  <a:chOff x="2586988" y="-29156"/>
                  <a:chExt cx="26179200" cy="13752000"/>
                </a:xfrm>
              </p:grpSpPr>
              <p:sp>
                <p:nvSpPr>
                  <p:cNvPr id="444" name="Rectangle 443">
                    <a:extLst>
                      <a:ext uri="{FF2B5EF4-FFF2-40B4-BE49-F238E27FC236}">
                        <a16:creationId xmlns:a16="http://schemas.microsoft.com/office/drawing/2014/main" id="{A020A0CF-A0B8-424C-9B7B-1B2C87A8F0B4}"/>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5" name="Rectangle 444">
                    <a:extLst>
                      <a:ext uri="{FF2B5EF4-FFF2-40B4-BE49-F238E27FC236}">
                        <a16:creationId xmlns:a16="http://schemas.microsoft.com/office/drawing/2014/main" id="{B04E52E3-3196-F74E-BA8C-0B01CEB38F90}"/>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6" name="Rectangle 445">
                    <a:extLst>
                      <a:ext uri="{FF2B5EF4-FFF2-40B4-BE49-F238E27FC236}">
                        <a16:creationId xmlns:a16="http://schemas.microsoft.com/office/drawing/2014/main" id="{0272001B-4E34-5C4F-9E20-EE3DB9EEB966}"/>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7" name="Rectangle 446">
                    <a:extLst>
                      <a:ext uri="{FF2B5EF4-FFF2-40B4-BE49-F238E27FC236}">
                        <a16:creationId xmlns:a16="http://schemas.microsoft.com/office/drawing/2014/main" id="{8E64D200-98D5-9C45-BFA4-A46D09FF7FB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8" name="Rectangle 447">
                    <a:extLst>
                      <a:ext uri="{FF2B5EF4-FFF2-40B4-BE49-F238E27FC236}">
                        <a16:creationId xmlns:a16="http://schemas.microsoft.com/office/drawing/2014/main" id="{892F5841-BBAA-1A41-8DCC-B1572A02143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9" name="Rectangle 448">
                    <a:extLst>
                      <a:ext uri="{FF2B5EF4-FFF2-40B4-BE49-F238E27FC236}">
                        <a16:creationId xmlns:a16="http://schemas.microsoft.com/office/drawing/2014/main" id="{39C0EE5B-23EF-4841-A896-005B0A69C793}"/>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0" name="Rectangle 449">
                    <a:extLst>
                      <a:ext uri="{FF2B5EF4-FFF2-40B4-BE49-F238E27FC236}">
                        <a16:creationId xmlns:a16="http://schemas.microsoft.com/office/drawing/2014/main" id="{F7513989-B96C-C14B-AA2D-14AE860D1D78}"/>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1" name="Rectangle 450">
                    <a:extLst>
                      <a:ext uri="{FF2B5EF4-FFF2-40B4-BE49-F238E27FC236}">
                        <a16:creationId xmlns:a16="http://schemas.microsoft.com/office/drawing/2014/main" id="{D0652A6D-9930-FE47-B2D8-F765C7B1E1FC}"/>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2" name="Rectangle 451">
                    <a:extLst>
                      <a:ext uri="{FF2B5EF4-FFF2-40B4-BE49-F238E27FC236}">
                        <a16:creationId xmlns:a16="http://schemas.microsoft.com/office/drawing/2014/main" id="{2947A109-DD66-8C48-AD80-DB4CBFF9141B}"/>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3" name="Rectangle 452">
                    <a:extLst>
                      <a:ext uri="{FF2B5EF4-FFF2-40B4-BE49-F238E27FC236}">
                        <a16:creationId xmlns:a16="http://schemas.microsoft.com/office/drawing/2014/main" id="{F62A1C58-21C8-0F4C-BC28-BC2A84EB0315}"/>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4" name="Rectangle 453">
                    <a:extLst>
                      <a:ext uri="{FF2B5EF4-FFF2-40B4-BE49-F238E27FC236}">
                        <a16:creationId xmlns:a16="http://schemas.microsoft.com/office/drawing/2014/main" id="{9A637A0D-CFA4-3D4D-A386-AA4702782875}"/>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5" name="Rectangle 454">
                    <a:extLst>
                      <a:ext uri="{FF2B5EF4-FFF2-40B4-BE49-F238E27FC236}">
                        <a16:creationId xmlns:a16="http://schemas.microsoft.com/office/drawing/2014/main" id="{774836F0-432F-E049-983C-1AFD543EBB0C}"/>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6" name="Rectangle 455">
                    <a:extLst>
                      <a:ext uri="{FF2B5EF4-FFF2-40B4-BE49-F238E27FC236}">
                        <a16:creationId xmlns:a16="http://schemas.microsoft.com/office/drawing/2014/main" id="{54365C1C-5F40-BF4B-ABCA-A11B5DD49AD2}"/>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7" name="Rectangle 456">
                    <a:extLst>
                      <a:ext uri="{FF2B5EF4-FFF2-40B4-BE49-F238E27FC236}">
                        <a16:creationId xmlns:a16="http://schemas.microsoft.com/office/drawing/2014/main" id="{EE04D62B-4CA4-CB4F-ABB0-98FA4C1C80E4}"/>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8" name="Rectangle 457">
                    <a:extLst>
                      <a:ext uri="{FF2B5EF4-FFF2-40B4-BE49-F238E27FC236}">
                        <a16:creationId xmlns:a16="http://schemas.microsoft.com/office/drawing/2014/main" id="{A16312B6-A757-094B-A10D-82B1E605940A}"/>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9" name="Rectangle 458">
                    <a:extLst>
                      <a:ext uri="{FF2B5EF4-FFF2-40B4-BE49-F238E27FC236}">
                        <a16:creationId xmlns:a16="http://schemas.microsoft.com/office/drawing/2014/main" id="{CED866CE-A591-424F-8975-F9B63D14FEDF}"/>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0" name="Rectangle 459">
                    <a:extLst>
                      <a:ext uri="{FF2B5EF4-FFF2-40B4-BE49-F238E27FC236}">
                        <a16:creationId xmlns:a16="http://schemas.microsoft.com/office/drawing/2014/main" id="{C32BA59C-8734-E840-AA2B-0527C5CED539}"/>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1" name="Rectangle 460">
                    <a:extLst>
                      <a:ext uri="{FF2B5EF4-FFF2-40B4-BE49-F238E27FC236}">
                        <a16:creationId xmlns:a16="http://schemas.microsoft.com/office/drawing/2014/main" id="{4193879B-F03E-284B-8305-E194CC79D1F3}"/>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nvGrpSpPr>
              <p:cNvPr id="403" name="Group 402">
                <a:extLst>
                  <a:ext uri="{FF2B5EF4-FFF2-40B4-BE49-F238E27FC236}">
                    <a16:creationId xmlns:a16="http://schemas.microsoft.com/office/drawing/2014/main" id="{5CFA5EDE-22EE-C54E-8F82-D103AD67CD94}"/>
                  </a:ext>
                </a:extLst>
              </p:cNvPr>
              <p:cNvGrpSpPr/>
              <p:nvPr userDrawn="1"/>
            </p:nvGrpSpPr>
            <p:grpSpPr>
              <a:xfrm>
                <a:off x="0" y="6856413"/>
                <a:ext cx="24384000" cy="6885910"/>
                <a:chOff x="0" y="-29497"/>
                <a:chExt cx="24384000" cy="13752341"/>
              </a:xfrm>
            </p:grpSpPr>
            <p:grpSp>
              <p:nvGrpSpPr>
                <p:cNvPr id="404" name="Group 403">
                  <a:extLst>
                    <a:ext uri="{FF2B5EF4-FFF2-40B4-BE49-F238E27FC236}">
                      <a16:creationId xmlns:a16="http://schemas.microsoft.com/office/drawing/2014/main" id="{A5AE6E43-1610-494B-8765-D9A55CE941A3}"/>
                    </a:ext>
                  </a:extLst>
                </p:cNvPr>
                <p:cNvGrpSpPr/>
                <p:nvPr userDrawn="1"/>
              </p:nvGrpSpPr>
              <p:grpSpPr>
                <a:xfrm>
                  <a:off x="0" y="-29156"/>
                  <a:ext cx="12192000" cy="13752000"/>
                  <a:chOff x="2586988" y="-29156"/>
                  <a:chExt cx="26179200" cy="13752000"/>
                </a:xfrm>
              </p:grpSpPr>
              <p:sp>
                <p:nvSpPr>
                  <p:cNvPr id="424" name="Rectangle 423">
                    <a:extLst>
                      <a:ext uri="{FF2B5EF4-FFF2-40B4-BE49-F238E27FC236}">
                        <a16:creationId xmlns:a16="http://schemas.microsoft.com/office/drawing/2014/main" id="{F2BF591D-7A03-8D43-88E0-E28529E6777F}"/>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5" name="Rectangle 424">
                    <a:extLst>
                      <a:ext uri="{FF2B5EF4-FFF2-40B4-BE49-F238E27FC236}">
                        <a16:creationId xmlns:a16="http://schemas.microsoft.com/office/drawing/2014/main" id="{1A160C08-D289-D149-8923-D1EE72A09A93}"/>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6" name="Rectangle 425">
                    <a:extLst>
                      <a:ext uri="{FF2B5EF4-FFF2-40B4-BE49-F238E27FC236}">
                        <a16:creationId xmlns:a16="http://schemas.microsoft.com/office/drawing/2014/main" id="{4A69FD25-FB3C-E348-8193-AD4A4BAB5BBB}"/>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7" name="Rectangle 426">
                    <a:extLst>
                      <a:ext uri="{FF2B5EF4-FFF2-40B4-BE49-F238E27FC236}">
                        <a16:creationId xmlns:a16="http://schemas.microsoft.com/office/drawing/2014/main" id="{E303955F-22DC-DD4A-92B7-CE88C9DB6B62}"/>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8" name="Rectangle 427">
                    <a:extLst>
                      <a:ext uri="{FF2B5EF4-FFF2-40B4-BE49-F238E27FC236}">
                        <a16:creationId xmlns:a16="http://schemas.microsoft.com/office/drawing/2014/main" id="{B85BCAFC-C72E-CD44-BBDE-5921C67661D2}"/>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9" name="Rectangle 428">
                    <a:extLst>
                      <a:ext uri="{FF2B5EF4-FFF2-40B4-BE49-F238E27FC236}">
                        <a16:creationId xmlns:a16="http://schemas.microsoft.com/office/drawing/2014/main" id="{B5ACAEF1-AF9C-434A-B3BD-5740BA44EF3E}"/>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0" name="Rectangle 429">
                    <a:extLst>
                      <a:ext uri="{FF2B5EF4-FFF2-40B4-BE49-F238E27FC236}">
                        <a16:creationId xmlns:a16="http://schemas.microsoft.com/office/drawing/2014/main" id="{AFA531CE-B9EC-2942-9724-E52496194791}"/>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1" name="Rectangle 430">
                    <a:extLst>
                      <a:ext uri="{FF2B5EF4-FFF2-40B4-BE49-F238E27FC236}">
                        <a16:creationId xmlns:a16="http://schemas.microsoft.com/office/drawing/2014/main" id="{2A0DAA1C-B998-D845-A166-0C50A83E896D}"/>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2" name="Rectangle 431">
                    <a:extLst>
                      <a:ext uri="{FF2B5EF4-FFF2-40B4-BE49-F238E27FC236}">
                        <a16:creationId xmlns:a16="http://schemas.microsoft.com/office/drawing/2014/main" id="{D11CE5D1-82F8-C54B-AF3C-6F43CABA15BA}"/>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3" name="Rectangle 432">
                    <a:extLst>
                      <a:ext uri="{FF2B5EF4-FFF2-40B4-BE49-F238E27FC236}">
                        <a16:creationId xmlns:a16="http://schemas.microsoft.com/office/drawing/2014/main" id="{9B84198A-78AF-7A46-9BAB-4FE545A52689}"/>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4" name="Rectangle 433">
                    <a:extLst>
                      <a:ext uri="{FF2B5EF4-FFF2-40B4-BE49-F238E27FC236}">
                        <a16:creationId xmlns:a16="http://schemas.microsoft.com/office/drawing/2014/main" id="{15992162-95B7-CC42-B958-7FD605A9CCED}"/>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5" name="Rectangle 434">
                    <a:extLst>
                      <a:ext uri="{FF2B5EF4-FFF2-40B4-BE49-F238E27FC236}">
                        <a16:creationId xmlns:a16="http://schemas.microsoft.com/office/drawing/2014/main" id="{26D6400F-C215-B74C-8FFC-A6B52EB99648}"/>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6" name="Rectangle 435">
                    <a:extLst>
                      <a:ext uri="{FF2B5EF4-FFF2-40B4-BE49-F238E27FC236}">
                        <a16:creationId xmlns:a16="http://schemas.microsoft.com/office/drawing/2014/main" id="{44710720-5E1E-2E46-BAE3-9BDD1E1A15D9}"/>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7" name="Rectangle 436">
                    <a:extLst>
                      <a:ext uri="{FF2B5EF4-FFF2-40B4-BE49-F238E27FC236}">
                        <a16:creationId xmlns:a16="http://schemas.microsoft.com/office/drawing/2014/main" id="{0CAF48FE-BA1A-6A4C-A084-09CACCAFC09A}"/>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8" name="Rectangle 437">
                    <a:extLst>
                      <a:ext uri="{FF2B5EF4-FFF2-40B4-BE49-F238E27FC236}">
                        <a16:creationId xmlns:a16="http://schemas.microsoft.com/office/drawing/2014/main" id="{DAA71094-10B4-C542-8525-572DE8FA800F}"/>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9" name="Rectangle 438">
                    <a:extLst>
                      <a:ext uri="{FF2B5EF4-FFF2-40B4-BE49-F238E27FC236}">
                        <a16:creationId xmlns:a16="http://schemas.microsoft.com/office/drawing/2014/main" id="{B810A9D9-D73A-964A-95E2-C8E5B12D6B82}"/>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0" name="Rectangle 439">
                    <a:extLst>
                      <a:ext uri="{FF2B5EF4-FFF2-40B4-BE49-F238E27FC236}">
                        <a16:creationId xmlns:a16="http://schemas.microsoft.com/office/drawing/2014/main" id="{CD4AD9A2-133D-3B48-93AA-7F9A7042309D}"/>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1" name="Rectangle 440">
                    <a:extLst>
                      <a:ext uri="{FF2B5EF4-FFF2-40B4-BE49-F238E27FC236}">
                        <a16:creationId xmlns:a16="http://schemas.microsoft.com/office/drawing/2014/main" id="{60EC790D-1670-4745-B553-BDB6DD1D3C39}"/>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405" name="Group 404">
                  <a:extLst>
                    <a:ext uri="{FF2B5EF4-FFF2-40B4-BE49-F238E27FC236}">
                      <a16:creationId xmlns:a16="http://schemas.microsoft.com/office/drawing/2014/main" id="{87FD5E50-F0B1-8C40-9CA2-B621649C3A38}"/>
                    </a:ext>
                  </a:extLst>
                </p:cNvPr>
                <p:cNvGrpSpPr/>
                <p:nvPr userDrawn="1"/>
              </p:nvGrpSpPr>
              <p:grpSpPr>
                <a:xfrm>
                  <a:off x="12192000" y="-29497"/>
                  <a:ext cx="12192000" cy="13752000"/>
                  <a:chOff x="2586988" y="-29156"/>
                  <a:chExt cx="26179200" cy="13752000"/>
                </a:xfrm>
              </p:grpSpPr>
              <p:sp>
                <p:nvSpPr>
                  <p:cNvPr id="406" name="Rectangle 405">
                    <a:extLst>
                      <a:ext uri="{FF2B5EF4-FFF2-40B4-BE49-F238E27FC236}">
                        <a16:creationId xmlns:a16="http://schemas.microsoft.com/office/drawing/2014/main" id="{856B4373-07C1-4B48-B9BB-EC15A1A98010}"/>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7" name="Rectangle 406">
                    <a:extLst>
                      <a:ext uri="{FF2B5EF4-FFF2-40B4-BE49-F238E27FC236}">
                        <a16:creationId xmlns:a16="http://schemas.microsoft.com/office/drawing/2014/main" id="{44CBBDF9-003C-E647-86F7-CE1B68EB8CFD}"/>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8" name="Rectangle 407">
                    <a:extLst>
                      <a:ext uri="{FF2B5EF4-FFF2-40B4-BE49-F238E27FC236}">
                        <a16:creationId xmlns:a16="http://schemas.microsoft.com/office/drawing/2014/main" id="{20832818-7E63-E843-AB2B-97302B4B8952}"/>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9" name="Rectangle 408">
                    <a:extLst>
                      <a:ext uri="{FF2B5EF4-FFF2-40B4-BE49-F238E27FC236}">
                        <a16:creationId xmlns:a16="http://schemas.microsoft.com/office/drawing/2014/main" id="{AB25E3F2-EFAE-7444-A413-D49709C5953D}"/>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0" name="Rectangle 409">
                    <a:extLst>
                      <a:ext uri="{FF2B5EF4-FFF2-40B4-BE49-F238E27FC236}">
                        <a16:creationId xmlns:a16="http://schemas.microsoft.com/office/drawing/2014/main" id="{5E4584DA-9F95-0C47-B76D-74CB7BBB041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1" name="Rectangle 410">
                    <a:extLst>
                      <a:ext uri="{FF2B5EF4-FFF2-40B4-BE49-F238E27FC236}">
                        <a16:creationId xmlns:a16="http://schemas.microsoft.com/office/drawing/2014/main" id="{AE37B104-6175-6644-A3C2-75C93732FB55}"/>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2" name="Rectangle 411">
                    <a:extLst>
                      <a:ext uri="{FF2B5EF4-FFF2-40B4-BE49-F238E27FC236}">
                        <a16:creationId xmlns:a16="http://schemas.microsoft.com/office/drawing/2014/main" id="{D4329F36-65A6-714B-ABC0-D7DAA8BA7AD3}"/>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3" name="Rectangle 412">
                    <a:extLst>
                      <a:ext uri="{FF2B5EF4-FFF2-40B4-BE49-F238E27FC236}">
                        <a16:creationId xmlns:a16="http://schemas.microsoft.com/office/drawing/2014/main" id="{4FF8084E-EBC9-EA47-86C8-20CE755A0C4E}"/>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4" name="Rectangle 413">
                    <a:extLst>
                      <a:ext uri="{FF2B5EF4-FFF2-40B4-BE49-F238E27FC236}">
                        <a16:creationId xmlns:a16="http://schemas.microsoft.com/office/drawing/2014/main" id="{CAE2C575-9DFE-1845-9583-D81A20F9C5D5}"/>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5" name="Rectangle 414">
                    <a:extLst>
                      <a:ext uri="{FF2B5EF4-FFF2-40B4-BE49-F238E27FC236}">
                        <a16:creationId xmlns:a16="http://schemas.microsoft.com/office/drawing/2014/main" id="{2803ABF4-FF28-5042-8225-A6C53A90AB9C}"/>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6" name="Rectangle 415">
                    <a:extLst>
                      <a:ext uri="{FF2B5EF4-FFF2-40B4-BE49-F238E27FC236}">
                        <a16:creationId xmlns:a16="http://schemas.microsoft.com/office/drawing/2014/main" id="{FF3EAF0B-14E9-904D-AE83-D6B2F2C80A74}"/>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7" name="Rectangle 416">
                    <a:extLst>
                      <a:ext uri="{FF2B5EF4-FFF2-40B4-BE49-F238E27FC236}">
                        <a16:creationId xmlns:a16="http://schemas.microsoft.com/office/drawing/2014/main" id="{57FC94B4-4AA8-7A43-A215-2F145397B64D}"/>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8" name="Rectangle 417">
                    <a:extLst>
                      <a:ext uri="{FF2B5EF4-FFF2-40B4-BE49-F238E27FC236}">
                        <a16:creationId xmlns:a16="http://schemas.microsoft.com/office/drawing/2014/main" id="{FC5A9791-0AFB-6940-9633-69177F65795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9" name="Rectangle 418">
                    <a:extLst>
                      <a:ext uri="{FF2B5EF4-FFF2-40B4-BE49-F238E27FC236}">
                        <a16:creationId xmlns:a16="http://schemas.microsoft.com/office/drawing/2014/main" id="{1F09E1E7-44C2-B848-BC94-C3D37A01C44D}"/>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0" name="Rectangle 419">
                    <a:extLst>
                      <a:ext uri="{FF2B5EF4-FFF2-40B4-BE49-F238E27FC236}">
                        <a16:creationId xmlns:a16="http://schemas.microsoft.com/office/drawing/2014/main" id="{EFFC6F4E-4CD1-1048-AE8B-BB4A00D4B9C7}"/>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1" name="Rectangle 420">
                    <a:extLst>
                      <a:ext uri="{FF2B5EF4-FFF2-40B4-BE49-F238E27FC236}">
                        <a16:creationId xmlns:a16="http://schemas.microsoft.com/office/drawing/2014/main" id="{72C3B5D5-B8ED-C848-A1DC-6CD464F3379F}"/>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2" name="Rectangle 421">
                    <a:extLst>
                      <a:ext uri="{FF2B5EF4-FFF2-40B4-BE49-F238E27FC236}">
                        <a16:creationId xmlns:a16="http://schemas.microsoft.com/office/drawing/2014/main" id="{1847A493-81F5-6441-8CDB-3937234E3162}"/>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3" name="Rectangle 422">
                    <a:extLst>
                      <a:ext uri="{FF2B5EF4-FFF2-40B4-BE49-F238E27FC236}">
                        <a16:creationId xmlns:a16="http://schemas.microsoft.com/office/drawing/2014/main" id="{4440C8B4-916D-FF49-804D-8C95664E33D1}"/>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grpSp>
          <p:nvGrpSpPr>
            <p:cNvPr id="165" name="Group 164">
              <a:extLst>
                <a:ext uri="{FF2B5EF4-FFF2-40B4-BE49-F238E27FC236}">
                  <a16:creationId xmlns:a16="http://schemas.microsoft.com/office/drawing/2014/main" id="{674CB148-4BF4-BB4D-A8A4-FED64CB42332}"/>
                </a:ext>
              </a:extLst>
            </p:cNvPr>
            <p:cNvGrpSpPr/>
            <p:nvPr userDrawn="1"/>
          </p:nvGrpSpPr>
          <p:grpSpPr>
            <a:xfrm>
              <a:off x="0" y="6843252"/>
              <a:ext cx="24384000" cy="6872748"/>
              <a:chOff x="0" y="-29496"/>
              <a:chExt cx="24384000" cy="13771819"/>
            </a:xfrm>
          </p:grpSpPr>
          <p:grpSp>
            <p:nvGrpSpPr>
              <p:cNvPr id="166" name="Group 165">
                <a:extLst>
                  <a:ext uri="{FF2B5EF4-FFF2-40B4-BE49-F238E27FC236}">
                    <a16:creationId xmlns:a16="http://schemas.microsoft.com/office/drawing/2014/main" id="{479CC198-5EC9-3C45-89CF-D1CC84C9E849}"/>
                  </a:ext>
                </a:extLst>
              </p:cNvPr>
              <p:cNvGrpSpPr/>
              <p:nvPr userDrawn="1"/>
            </p:nvGrpSpPr>
            <p:grpSpPr>
              <a:xfrm>
                <a:off x="0" y="-29496"/>
                <a:ext cx="24384000" cy="6885910"/>
                <a:chOff x="0" y="-29497"/>
                <a:chExt cx="24384000" cy="13752341"/>
              </a:xfrm>
            </p:grpSpPr>
            <p:grpSp>
              <p:nvGrpSpPr>
                <p:cNvPr id="206" name="Group 205">
                  <a:extLst>
                    <a:ext uri="{FF2B5EF4-FFF2-40B4-BE49-F238E27FC236}">
                      <a16:creationId xmlns:a16="http://schemas.microsoft.com/office/drawing/2014/main" id="{ADE52DCE-8101-2B43-82F7-445C7A897C7E}"/>
                    </a:ext>
                  </a:extLst>
                </p:cNvPr>
                <p:cNvGrpSpPr/>
                <p:nvPr userDrawn="1"/>
              </p:nvGrpSpPr>
              <p:grpSpPr>
                <a:xfrm>
                  <a:off x="0" y="-29156"/>
                  <a:ext cx="12192000" cy="13752000"/>
                  <a:chOff x="2586988" y="-29156"/>
                  <a:chExt cx="26179200" cy="13752000"/>
                </a:xfrm>
              </p:grpSpPr>
              <p:sp>
                <p:nvSpPr>
                  <p:cNvPr id="384" name="Rectangle 383">
                    <a:extLst>
                      <a:ext uri="{FF2B5EF4-FFF2-40B4-BE49-F238E27FC236}">
                        <a16:creationId xmlns:a16="http://schemas.microsoft.com/office/drawing/2014/main" id="{B7E096E4-850A-7549-AA9E-FECB25E5843E}"/>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5" name="Rectangle 384">
                    <a:extLst>
                      <a:ext uri="{FF2B5EF4-FFF2-40B4-BE49-F238E27FC236}">
                        <a16:creationId xmlns:a16="http://schemas.microsoft.com/office/drawing/2014/main" id="{98424641-A5C7-F041-8543-3C55EF55ACAA}"/>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6" name="Rectangle 385">
                    <a:extLst>
                      <a:ext uri="{FF2B5EF4-FFF2-40B4-BE49-F238E27FC236}">
                        <a16:creationId xmlns:a16="http://schemas.microsoft.com/office/drawing/2014/main" id="{E9BAADDE-A691-2F47-8906-0EB3C87E4089}"/>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7" name="Rectangle 386">
                    <a:extLst>
                      <a:ext uri="{FF2B5EF4-FFF2-40B4-BE49-F238E27FC236}">
                        <a16:creationId xmlns:a16="http://schemas.microsoft.com/office/drawing/2014/main" id="{F768D4EF-99C6-004B-B6DD-B196E626812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8" name="Rectangle 387">
                    <a:extLst>
                      <a:ext uri="{FF2B5EF4-FFF2-40B4-BE49-F238E27FC236}">
                        <a16:creationId xmlns:a16="http://schemas.microsoft.com/office/drawing/2014/main" id="{1AD1276F-3EF4-E74F-8820-447867084D1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9" name="Rectangle 388">
                    <a:extLst>
                      <a:ext uri="{FF2B5EF4-FFF2-40B4-BE49-F238E27FC236}">
                        <a16:creationId xmlns:a16="http://schemas.microsoft.com/office/drawing/2014/main" id="{5B1A24EF-3EB9-904B-9328-ED7F9BD55C9A}"/>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0" name="Rectangle 389">
                    <a:extLst>
                      <a:ext uri="{FF2B5EF4-FFF2-40B4-BE49-F238E27FC236}">
                        <a16:creationId xmlns:a16="http://schemas.microsoft.com/office/drawing/2014/main" id="{76944C90-FDC4-4047-98A1-2A24A1CE2DEC}"/>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1" name="Rectangle 390">
                    <a:extLst>
                      <a:ext uri="{FF2B5EF4-FFF2-40B4-BE49-F238E27FC236}">
                        <a16:creationId xmlns:a16="http://schemas.microsoft.com/office/drawing/2014/main" id="{90857027-3387-3B47-A205-497EFA4BECE1}"/>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2" name="Rectangle 391">
                    <a:extLst>
                      <a:ext uri="{FF2B5EF4-FFF2-40B4-BE49-F238E27FC236}">
                        <a16:creationId xmlns:a16="http://schemas.microsoft.com/office/drawing/2014/main" id="{8C95AC96-D516-1B4A-AA08-F10284F4C3F9}"/>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3" name="Rectangle 392">
                    <a:extLst>
                      <a:ext uri="{FF2B5EF4-FFF2-40B4-BE49-F238E27FC236}">
                        <a16:creationId xmlns:a16="http://schemas.microsoft.com/office/drawing/2014/main" id="{783BEC07-D27C-7644-993E-75F95141165B}"/>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4" name="Rectangle 393">
                    <a:extLst>
                      <a:ext uri="{FF2B5EF4-FFF2-40B4-BE49-F238E27FC236}">
                        <a16:creationId xmlns:a16="http://schemas.microsoft.com/office/drawing/2014/main" id="{899809E8-7033-6942-9F23-89D40FBEFC05}"/>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5" name="Rectangle 394">
                    <a:extLst>
                      <a:ext uri="{FF2B5EF4-FFF2-40B4-BE49-F238E27FC236}">
                        <a16:creationId xmlns:a16="http://schemas.microsoft.com/office/drawing/2014/main" id="{CFB3508D-802B-2E43-B71D-51692B84D9D3}"/>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6" name="Rectangle 395">
                    <a:extLst>
                      <a:ext uri="{FF2B5EF4-FFF2-40B4-BE49-F238E27FC236}">
                        <a16:creationId xmlns:a16="http://schemas.microsoft.com/office/drawing/2014/main" id="{2D3D25F3-5905-AB40-AEC4-A41627EFA76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7" name="Rectangle 396">
                    <a:extLst>
                      <a:ext uri="{FF2B5EF4-FFF2-40B4-BE49-F238E27FC236}">
                        <a16:creationId xmlns:a16="http://schemas.microsoft.com/office/drawing/2014/main" id="{995AE3AA-E2C5-A348-BE8C-1A74D5CF71FA}"/>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8" name="Rectangle 397">
                    <a:extLst>
                      <a:ext uri="{FF2B5EF4-FFF2-40B4-BE49-F238E27FC236}">
                        <a16:creationId xmlns:a16="http://schemas.microsoft.com/office/drawing/2014/main" id="{F41B3293-74A2-294F-B5D2-22A586EFD0D2}"/>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9" name="Rectangle 398">
                    <a:extLst>
                      <a:ext uri="{FF2B5EF4-FFF2-40B4-BE49-F238E27FC236}">
                        <a16:creationId xmlns:a16="http://schemas.microsoft.com/office/drawing/2014/main" id="{3391BF26-DB57-C04E-9E0D-533941844AB5}"/>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0" name="Rectangle 399">
                    <a:extLst>
                      <a:ext uri="{FF2B5EF4-FFF2-40B4-BE49-F238E27FC236}">
                        <a16:creationId xmlns:a16="http://schemas.microsoft.com/office/drawing/2014/main" id="{69C45376-38F1-B14E-8BCF-3E51E03DE029}"/>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1" name="Rectangle 400">
                    <a:extLst>
                      <a:ext uri="{FF2B5EF4-FFF2-40B4-BE49-F238E27FC236}">
                        <a16:creationId xmlns:a16="http://schemas.microsoft.com/office/drawing/2014/main" id="{D6C3D4D9-2C80-BD48-A718-B15AA3C70202}"/>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365" name="Group 364">
                  <a:extLst>
                    <a:ext uri="{FF2B5EF4-FFF2-40B4-BE49-F238E27FC236}">
                      <a16:creationId xmlns:a16="http://schemas.microsoft.com/office/drawing/2014/main" id="{257A17F5-5440-644E-9536-A7A8BAD80224}"/>
                    </a:ext>
                  </a:extLst>
                </p:cNvPr>
                <p:cNvGrpSpPr/>
                <p:nvPr userDrawn="1"/>
              </p:nvGrpSpPr>
              <p:grpSpPr>
                <a:xfrm>
                  <a:off x="12192000" y="-29497"/>
                  <a:ext cx="12192000" cy="13752000"/>
                  <a:chOff x="2586988" y="-29156"/>
                  <a:chExt cx="26179200" cy="13752000"/>
                </a:xfrm>
              </p:grpSpPr>
              <p:sp>
                <p:nvSpPr>
                  <p:cNvPr id="366" name="Rectangle 365">
                    <a:extLst>
                      <a:ext uri="{FF2B5EF4-FFF2-40B4-BE49-F238E27FC236}">
                        <a16:creationId xmlns:a16="http://schemas.microsoft.com/office/drawing/2014/main" id="{F04DB65D-114F-0E4D-AF47-7E177C11C992}"/>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7" name="Rectangle 366">
                    <a:extLst>
                      <a:ext uri="{FF2B5EF4-FFF2-40B4-BE49-F238E27FC236}">
                        <a16:creationId xmlns:a16="http://schemas.microsoft.com/office/drawing/2014/main" id="{C8C3DD2C-D871-2345-A049-2CE94037BB39}"/>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8" name="Rectangle 367">
                    <a:extLst>
                      <a:ext uri="{FF2B5EF4-FFF2-40B4-BE49-F238E27FC236}">
                        <a16:creationId xmlns:a16="http://schemas.microsoft.com/office/drawing/2014/main" id="{A53BA481-5BF2-2F42-A2F8-9F845B375B0F}"/>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9" name="Rectangle 368">
                    <a:extLst>
                      <a:ext uri="{FF2B5EF4-FFF2-40B4-BE49-F238E27FC236}">
                        <a16:creationId xmlns:a16="http://schemas.microsoft.com/office/drawing/2014/main" id="{A83DC224-AA42-D649-87FA-CC062C81A6FA}"/>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0" name="Rectangle 369">
                    <a:extLst>
                      <a:ext uri="{FF2B5EF4-FFF2-40B4-BE49-F238E27FC236}">
                        <a16:creationId xmlns:a16="http://schemas.microsoft.com/office/drawing/2014/main" id="{57B7DD77-0F91-B248-BC8C-D21392C55BE9}"/>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1" name="Rectangle 370">
                    <a:extLst>
                      <a:ext uri="{FF2B5EF4-FFF2-40B4-BE49-F238E27FC236}">
                        <a16:creationId xmlns:a16="http://schemas.microsoft.com/office/drawing/2014/main" id="{42AD213E-4EDA-104F-BD38-3F1D2ABEC245}"/>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2" name="Rectangle 371">
                    <a:extLst>
                      <a:ext uri="{FF2B5EF4-FFF2-40B4-BE49-F238E27FC236}">
                        <a16:creationId xmlns:a16="http://schemas.microsoft.com/office/drawing/2014/main" id="{40366284-D1C3-0C42-A15C-30FE10ACD34A}"/>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3" name="Rectangle 372">
                    <a:extLst>
                      <a:ext uri="{FF2B5EF4-FFF2-40B4-BE49-F238E27FC236}">
                        <a16:creationId xmlns:a16="http://schemas.microsoft.com/office/drawing/2014/main" id="{84181CB8-9CC7-2A4D-B255-4EB77B04B7F9}"/>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4" name="Rectangle 373">
                    <a:extLst>
                      <a:ext uri="{FF2B5EF4-FFF2-40B4-BE49-F238E27FC236}">
                        <a16:creationId xmlns:a16="http://schemas.microsoft.com/office/drawing/2014/main" id="{FE7E2AEE-1DF9-8A42-AD0B-A50F8141C009}"/>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5" name="Rectangle 374">
                    <a:extLst>
                      <a:ext uri="{FF2B5EF4-FFF2-40B4-BE49-F238E27FC236}">
                        <a16:creationId xmlns:a16="http://schemas.microsoft.com/office/drawing/2014/main" id="{618C153E-FB34-114C-933F-712D36C8EBAC}"/>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6" name="Rectangle 375">
                    <a:extLst>
                      <a:ext uri="{FF2B5EF4-FFF2-40B4-BE49-F238E27FC236}">
                        <a16:creationId xmlns:a16="http://schemas.microsoft.com/office/drawing/2014/main" id="{395B145F-7DBE-0F4B-9E0C-A4F5E69D5A17}"/>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7" name="Rectangle 376">
                    <a:extLst>
                      <a:ext uri="{FF2B5EF4-FFF2-40B4-BE49-F238E27FC236}">
                        <a16:creationId xmlns:a16="http://schemas.microsoft.com/office/drawing/2014/main" id="{49FC3A4B-3958-FE41-8D30-00F597C8F941}"/>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8" name="Rectangle 377">
                    <a:extLst>
                      <a:ext uri="{FF2B5EF4-FFF2-40B4-BE49-F238E27FC236}">
                        <a16:creationId xmlns:a16="http://schemas.microsoft.com/office/drawing/2014/main" id="{912F80D4-1D7A-BC46-B9FE-89A14563878B}"/>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9" name="Rectangle 378">
                    <a:extLst>
                      <a:ext uri="{FF2B5EF4-FFF2-40B4-BE49-F238E27FC236}">
                        <a16:creationId xmlns:a16="http://schemas.microsoft.com/office/drawing/2014/main" id="{23414A94-C6B8-764D-8B89-931D27958691}"/>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0" name="Rectangle 379">
                    <a:extLst>
                      <a:ext uri="{FF2B5EF4-FFF2-40B4-BE49-F238E27FC236}">
                        <a16:creationId xmlns:a16="http://schemas.microsoft.com/office/drawing/2014/main" id="{C2EA158B-BBAD-B144-A49E-CFFBC6D2D24E}"/>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1" name="Rectangle 380">
                    <a:extLst>
                      <a:ext uri="{FF2B5EF4-FFF2-40B4-BE49-F238E27FC236}">
                        <a16:creationId xmlns:a16="http://schemas.microsoft.com/office/drawing/2014/main" id="{867ACB7E-2C99-E94D-A284-E6A1E5740B11}"/>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2" name="Rectangle 381">
                    <a:extLst>
                      <a:ext uri="{FF2B5EF4-FFF2-40B4-BE49-F238E27FC236}">
                        <a16:creationId xmlns:a16="http://schemas.microsoft.com/office/drawing/2014/main" id="{8DA1EA58-6885-504E-9452-A99720A39DA6}"/>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3" name="Rectangle 382">
                    <a:extLst>
                      <a:ext uri="{FF2B5EF4-FFF2-40B4-BE49-F238E27FC236}">
                        <a16:creationId xmlns:a16="http://schemas.microsoft.com/office/drawing/2014/main" id="{62BB38B6-D1C9-9F47-9D15-380F9D430DEA}"/>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nvGrpSpPr>
              <p:cNvPr id="167" name="Group 166">
                <a:extLst>
                  <a:ext uri="{FF2B5EF4-FFF2-40B4-BE49-F238E27FC236}">
                    <a16:creationId xmlns:a16="http://schemas.microsoft.com/office/drawing/2014/main" id="{5A0563AE-53C7-074B-9A47-9043B3F279B4}"/>
                  </a:ext>
                </a:extLst>
              </p:cNvPr>
              <p:cNvGrpSpPr/>
              <p:nvPr userDrawn="1"/>
            </p:nvGrpSpPr>
            <p:grpSpPr>
              <a:xfrm>
                <a:off x="0" y="6856413"/>
                <a:ext cx="24384000" cy="6885910"/>
                <a:chOff x="0" y="-29497"/>
                <a:chExt cx="24384000" cy="13752341"/>
              </a:xfrm>
            </p:grpSpPr>
            <p:grpSp>
              <p:nvGrpSpPr>
                <p:cNvPr id="168" name="Group 167">
                  <a:extLst>
                    <a:ext uri="{FF2B5EF4-FFF2-40B4-BE49-F238E27FC236}">
                      <a16:creationId xmlns:a16="http://schemas.microsoft.com/office/drawing/2014/main" id="{D53EC5EA-475B-6A47-ACA5-E78D74F4F177}"/>
                    </a:ext>
                  </a:extLst>
                </p:cNvPr>
                <p:cNvGrpSpPr/>
                <p:nvPr userDrawn="1"/>
              </p:nvGrpSpPr>
              <p:grpSpPr>
                <a:xfrm>
                  <a:off x="0" y="-29156"/>
                  <a:ext cx="12192000" cy="13752000"/>
                  <a:chOff x="2586988" y="-29156"/>
                  <a:chExt cx="26179200" cy="13752000"/>
                </a:xfrm>
              </p:grpSpPr>
              <p:sp>
                <p:nvSpPr>
                  <p:cNvPr id="188" name="Rectangle 187">
                    <a:extLst>
                      <a:ext uri="{FF2B5EF4-FFF2-40B4-BE49-F238E27FC236}">
                        <a16:creationId xmlns:a16="http://schemas.microsoft.com/office/drawing/2014/main" id="{FAD4F1BB-FE02-F543-8D8B-E6AD8E819313}"/>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9" name="Rectangle 188">
                    <a:extLst>
                      <a:ext uri="{FF2B5EF4-FFF2-40B4-BE49-F238E27FC236}">
                        <a16:creationId xmlns:a16="http://schemas.microsoft.com/office/drawing/2014/main" id="{2083FD9D-F440-4D4D-B0E1-68D6A4A1115A}"/>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0" name="Rectangle 189">
                    <a:extLst>
                      <a:ext uri="{FF2B5EF4-FFF2-40B4-BE49-F238E27FC236}">
                        <a16:creationId xmlns:a16="http://schemas.microsoft.com/office/drawing/2014/main" id="{6AE0EC1F-A6DB-1849-9D67-F25B4A0653E1}"/>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1" name="Rectangle 190">
                    <a:extLst>
                      <a:ext uri="{FF2B5EF4-FFF2-40B4-BE49-F238E27FC236}">
                        <a16:creationId xmlns:a16="http://schemas.microsoft.com/office/drawing/2014/main" id="{E799091D-A601-4B47-A22B-1B883C8077C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2" name="Rectangle 191">
                    <a:extLst>
                      <a:ext uri="{FF2B5EF4-FFF2-40B4-BE49-F238E27FC236}">
                        <a16:creationId xmlns:a16="http://schemas.microsoft.com/office/drawing/2014/main" id="{F5EE02BC-AC4D-A74E-917E-92434466BC45}"/>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3" name="Rectangle 192">
                    <a:extLst>
                      <a:ext uri="{FF2B5EF4-FFF2-40B4-BE49-F238E27FC236}">
                        <a16:creationId xmlns:a16="http://schemas.microsoft.com/office/drawing/2014/main" id="{14C8C734-D14E-E84F-A660-9B1903851AEC}"/>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4" name="Rectangle 193">
                    <a:extLst>
                      <a:ext uri="{FF2B5EF4-FFF2-40B4-BE49-F238E27FC236}">
                        <a16:creationId xmlns:a16="http://schemas.microsoft.com/office/drawing/2014/main" id="{256A8322-9791-7C46-8573-FA3C9A5702CC}"/>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5" name="Rectangle 194">
                    <a:extLst>
                      <a:ext uri="{FF2B5EF4-FFF2-40B4-BE49-F238E27FC236}">
                        <a16:creationId xmlns:a16="http://schemas.microsoft.com/office/drawing/2014/main" id="{AA065E1E-9D1F-6E4C-8928-064EE326ADD2}"/>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6" name="Rectangle 195">
                    <a:extLst>
                      <a:ext uri="{FF2B5EF4-FFF2-40B4-BE49-F238E27FC236}">
                        <a16:creationId xmlns:a16="http://schemas.microsoft.com/office/drawing/2014/main" id="{E8C7B47C-7C5F-554C-AFB2-AF8A5A3ABF05}"/>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7" name="Rectangle 196">
                    <a:extLst>
                      <a:ext uri="{FF2B5EF4-FFF2-40B4-BE49-F238E27FC236}">
                        <a16:creationId xmlns:a16="http://schemas.microsoft.com/office/drawing/2014/main" id="{D2FDFA79-6737-FC49-BA1B-E3FD7135BF18}"/>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8" name="Rectangle 197">
                    <a:extLst>
                      <a:ext uri="{FF2B5EF4-FFF2-40B4-BE49-F238E27FC236}">
                        <a16:creationId xmlns:a16="http://schemas.microsoft.com/office/drawing/2014/main" id="{265447DF-6ACF-C940-993E-4B25D7D1E5A8}"/>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9" name="Rectangle 198">
                    <a:extLst>
                      <a:ext uri="{FF2B5EF4-FFF2-40B4-BE49-F238E27FC236}">
                        <a16:creationId xmlns:a16="http://schemas.microsoft.com/office/drawing/2014/main" id="{7284B7F8-C895-094F-981F-BCD681AEC9A1}"/>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0" name="Rectangle 199">
                    <a:extLst>
                      <a:ext uri="{FF2B5EF4-FFF2-40B4-BE49-F238E27FC236}">
                        <a16:creationId xmlns:a16="http://schemas.microsoft.com/office/drawing/2014/main" id="{FE42EC94-A2D6-DB49-AF88-2730FD578E24}"/>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1" name="Rectangle 200">
                    <a:extLst>
                      <a:ext uri="{FF2B5EF4-FFF2-40B4-BE49-F238E27FC236}">
                        <a16:creationId xmlns:a16="http://schemas.microsoft.com/office/drawing/2014/main" id="{78040701-1338-D64B-B47E-45DFB21808DF}"/>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2" name="Rectangle 201">
                    <a:extLst>
                      <a:ext uri="{FF2B5EF4-FFF2-40B4-BE49-F238E27FC236}">
                        <a16:creationId xmlns:a16="http://schemas.microsoft.com/office/drawing/2014/main" id="{3431BE3C-3D5E-254C-9445-17AAAE561BB8}"/>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3" name="Rectangle 202">
                    <a:extLst>
                      <a:ext uri="{FF2B5EF4-FFF2-40B4-BE49-F238E27FC236}">
                        <a16:creationId xmlns:a16="http://schemas.microsoft.com/office/drawing/2014/main" id="{8351C9B1-9C33-DE47-B18A-87B2B52121B7}"/>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4" name="Rectangle 203">
                    <a:extLst>
                      <a:ext uri="{FF2B5EF4-FFF2-40B4-BE49-F238E27FC236}">
                        <a16:creationId xmlns:a16="http://schemas.microsoft.com/office/drawing/2014/main" id="{B6DD355E-A831-B449-A814-A8DA67CB8C5A}"/>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5" name="Rectangle 204">
                    <a:extLst>
                      <a:ext uri="{FF2B5EF4-FFF2-40B4-BE49-F238E27FC236}">
                        <a16:creationId xmlns:a16="http://schemas.microsoft.com/office/drawing/2014/main" id="{42829819-5A8A-004B-A081-3A20CD77319A}"/>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169" name="Group 168">
                  <a:extLst>
                    <a:ext uri="{FF2B5EF4-FFF2-40B4-BE49-F238E27FC236}">
                      <a16:creationId xmlns:a16="http://schemas.microsoft.com/office/drawing/2014/main" id="{FBB00CC8-2671-B848-806A-4EA34C85CAC5}"/>
                    </a:ext>
                  </a:extLst>
                </p:cNvPr>
                <p:cNvGrpSpPr/>
                <p:nvPr userDrawn="1"/>
              </p:nvGrpSpPr>
              <p:grpSpPr>
                <a:xfrm>
                  <a:off x="12192000" y="-29497"/>
                  <a:ext cx="12192000" cy="13752000"/>
                  <a:chOff x="2586988" y="-29156"/>
                  <a:chExt cx="26179200" cy="13752000"/>
                </a:xfrm>
              </p:grpSpPr>
              <p:sp>
                <p:nvSpPr>
                  <p:cNvPr id="170" name="Rectangle 169">
                    <a:extLst>
                      <a:ext uri="{FF2B5EF4-FFF2-40B4-BE49-F238E27FC236}">
                        <a16:creationId xmlns:a16="http://schemas.microsoft.com/office/drawing/2014/main" id="{0C86D20A-0E6D-D548-BA2B-22662F8FC9BB}"/>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1" name="Rectangle 170">
                    <a:extLst>
                      <a:ext uri="{FF2B5EF4-FFF2-40B4-BE49-F238E27FC236}">
                        <a16:creationId xmlns:a16="http://schemas.microsoft.com/office/drawing/2014/main" id="{E2D3A9DF-EBC5-A140-9D5A-4FECED3E7244}"/>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2" name="Rectangle 171">
                    <a:extLst>
                      <a:ext uri="{FF2B5EF4-FFF2-40B4-BE49-F238E27FC236}">
                        <a16:creationId xmlns:a16="http://schemas.microsoft.com/office/drawing/2014/main" id="{BD274325-EF93-2744-9D03-EF7D9AE5DAC3}"/>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3" name="Rectangle 172">
                    <a:extLst>
                      <a:ext uri="{FF2B5EF4-FFF2-40B4-BE49-F238E27FC236}">
                        <a16:creationId xmlns:a16="http://schemas.microsoft.com/office/drawing/2014/main" id="{5995068C-37CC-2249-ADE0-21FF814D5FC0}"/>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4" name="Rectangle 173">
                    <a:extLst>
                      <a:ext uri="{FF2B5EF4-FFF2-40B4-BE49-F238E27FC236}">
                        <a16:creationId xmlns:a16="http://schemas.microsoft.com/office/drawing/2014/main" id="{16E819A1-4216-3D47-BABD-0231A53A7804}"/>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5" name="Rectangle 174">
                    <a:extLst>
                      <a:ext uri="{FF2B5EF4-FFF2-40B4-BE49-F238E27FC236}">
                        <a16:creationId xmlns:a16="http://schemas.microsoft.com/office/drawing/2014/main" id="{C83366F2-DB7D-0F43-903D-2B113E412FB9}"/>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6" name="Rectangle 175">
                    <a:extLst>
                      <a:ext uri="{FF2B5EF4-FFF2-40B4-BE49-F238E27FC236}">
                        <a16:creationId xmlns:a16="http://schemas.microsoft.com/office/drawing/2014/main" id="{F62847AB-D0A4-5641-B02D-6ECC89AFFD90}"/>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7" name="Rectangle 176">
                    <a:extLst>
                      <a:ext uri="{FF2B5EF4-FFF2-40B4-BE49-F238E27FC236}">
                        <a16:creationId xmlns:a16="http://schemas.microsoft.com/office/drawing/2014/main" id="{72D09741-EC2F-344E-9B13-315AF0431204}"/>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8" name="Rectangle 177">
                    <a:extLst>
                      <a:ext uri="{FF2B5EF4-FFF2-40B4-BE49-F238E27FC236}">
                        <a16:creationId xmlns:a16="http://schemas.microsoft.com/office/drawing/2014/main" id="{0DBB7703-8520-4E45-A4FD-245920735B80}"/>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9" name="Rectangle 178">
                    <a:extLst>
                      <a:ext uri="{FF2B5EF4-FFF2-40B4-BE49-F238E27FC236}">
                        <a16:creationId xmlns:a16="http://schemas.microsoft.com/office/drawing/2014/main" id="{9084BE3A-3BF7-9042-862F-BF36446DC754}"/>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0" name="Rectangle 179">
                    <a:extLst>
                      <a:ext uri="{FF2B5EF4-FFF2-40B4-BE49-F238E27FC236}">
                        <a16:creationId xmlns:a16="http://schemas.microsoft.com/office/drawing/2014/main" id="{C6CB73C5-015D-F44C-A884-3DEC08E202E4}"/>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1" name="Rectangle 180">
                    <a:extLst>
                      <a:ext uri="{FF2B5EF4-FFF2-40B4-BE49-F238E27FC236}">
                        <a16:creationId xmlns:a16="http://schemas.microsoft.com/office/drawing/2014/main" id="{2236D941-067C-6747-98DF-20DF5EA89BDC}"/>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2" name="Rectangle 181">
                    <a:extLst>
                      <a:ext uri="{FF2B5EF4-FFF2-40B4-BE49-F238E27FC236}">
                        <a16:creationId xmlns:a16="http://schemas.microsoft.com/office/drawing/2014/main" id="{B341FFDD-9EAC-D745-9AEE-4373F0262596}"/>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3" name="Rectangle 182">
                    <a:extLst>
                      <a:ext uri="{FF2B5EF4-FFF2-40B4-BE49-F238E27FC236}">
                        <a16:creationId xmlns:a16="http://schemas.microsoft.com/office/drawing/2014/main" id="{762A676D-C9CF-6041-8AA8-74BA3B49CA3D}"/>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4" name="Rectangle 183">
                    <a:extLst>
                      <a:ext uri="{FF2B5EF4-FFF2-40B4-BE49-F238E27FC236}">
                        <a16:creationId xmlns:a16="http://schemas.microsoft.com/office/drawing/2014/main" id="{C69B7EFF-F0A4-D042-A8D3-49E4175D3D9A}"/>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5" name="Rectangle 184">
                    <a:extLst>
                      <a:ext uri="{FF2B5EF4-FFF2-40B4-BE49-F238E27FC236}">
                        <a16:creationId xmlns:a16="http://schemas.microsoft.com/office/drawing/2014/main" id="{80C14BBC-D2BA-894B-8454-D41F50294006}"/>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6" name="Rectangle 185">
                    <a:extLst>
                      <a:ext uri="{FF2B5EF4-FFF2-40B4-BE49-F238E27FC236}">
                        <a16:creationId xmlns:a16="http://schemas.microsoft.com/office/drawing/2014/main" id="{96E1AB87-952A-2147-B663-6DE73E0855EE}"/>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7" name="Rectangle 186">
                    <a:extLst>
                      <a:ext uri="{FF2B5EF4-FFF2-40B4-BE49-F238E27FC236}">
                        <a16:creationId xmlns:a16="http://schemas.microsoft.com/office/drawing/2014/main" id="{66554819-4E84-D545-954E-E93DA7FF2832}"/>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grpSp>
    </p:spTree>
    <p:extLst>
      <p:ext uri="{BB962C8B-B14F-4D97-AF65-F5344CB8AC3E}">
        <p14:creationId xmlns:p14="http://schemas.microsoft.com/office/powerpoint/2010/main" val="839019214"/>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001">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D7C40-6414-3346-8791-3F2DB911B1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pic>
        <p:nvPicPr>
          <p:cNvPr id="326" name="Graphic 325">
            <a:extLst>
              <a:ext uri="{FF2B5EF4-FFF2-40B4-BE49-F238E27FC236}">
                <a16:creationId xmlns:a16="http://schemas.microsoft.com/office/drawing/2014/main" id="{B0767152-11DB-5046-9396-39738BF629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043" y="1644770"/>
            <a:ext cx="4728110" cy="1708030"/>
          </a:xfrm>
          <a:prstGeom prst="rect">
            <a:avLst/>
          </a:prstGeom>
        </p:spPr>
      </p:pic>
      <p:sp>
        <p:nvSpPr>
          <p:cNvPr id="335" name="Text Placeholder 202">
            <a:extLst>
              <a:ext uri="{FF2B5EF4-FFF2-40B4-BE49-F238E27FC236}">
                <a16:creationId xmlns:a16="http://schemas.microsoft.com/office/drawing/2014/main" id="{458F25C2-BA6B-F349-B2FA-5A11FE1C2D4C}"/>
              </a:ext>
            </a:extLst>
          </p:cNvPr>
          <p:cNvSpPr>
            <a:spLocks noGrp="1"/>
          </p:cNvSpPr>
          <p:nvPr>
            <p:ph type="body" sz="quarter" idx="10" hasCustomPrompt="1"/>
          </p:nvPr>
        </p:nvSpPr>
        <p:spPr>
          <a:xfrm>
            <a:off x="5266267" y="6209497"/>
            <a:ext cx="15058352" cy="1114425"/>
          </a:xfrm>
        </p:spPr>
        <p:txBody>
          <a:bodyPr anchor="ctr" anchorCtr="0">
            <a:noAutofit/>
          </a:bodyPr>
          <a:lstStyle>
            <a:lvl1pPr algn="r">
              <a:defRPr sz="12000" b="0" i="0">
                <a:solidFill>
                  <a:srgbClr val="F6F6F6"/>
                </a:solidFill>
                <a:latin typeface="Generica" panose="02000500000000000000" pitchFamily="2" charset="77"/>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GB" noProof="0"/>
              <a:t>Edit Master text styles</a:t>
            </a:r>
          </a:p>
        </p:txBody>
      </p:sp>
    </p:spTree>
    <p:extLst>
      <p:ext uri="{BB962C8B-B14F-4D97-AF65-F5344CB8AC3E}">
        <p14:creationId xmlns:p14="http://schemas.microsoft.com/office/powerpoint/2010/main" val="3558690715"/>
      </p:ext>
    </p:extLst>
  </p:cSld>
  <p:clrMapOvr>
    <a:masterClrMapping/>
  </p:clrMapOvr>
  <p:transition spd="med">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001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1500D-F9CD-E145-AADB-066E87CFAA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8" name="Picture 17">
            <a:extLst>
              <a:ext uri="{FF2B5EF4-FFF2-40B4-BE49-F238E27FC236}">
                <a16:creationId xmlns:a16="http://schemas.microsoft.com/office/drawing/2014/main" id="{56AF240F-5CFA-444E-9C22-49BCE51CFD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4" name="TextBox 173">
            <a:extLst>
              <a:ext uri="{FF2B5EF4-FFF2-40B4-BE49-F238E27FC236}">
                <a16:creationId xmlns:a16="http://schemas.microsoft.com/office/drawing/2014/main" id="{DBE4D72B-427A-A14F-9423-80B3A531645B}"/>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75" name="Shape 58">
            <a:extLst>
              <a:ext uri="{FF2B5EF4-FFF2-40B4-BE49-F238E27FC236}">
                <a16:creationId xmlns:a16="http://schemas.microsoft.com/office/drawing/2014/main" id="{3B9B73F0-F517-7E48-AE23-9F06EEF6ACE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76" name="TextBox 175">
            <a:extLst>
              <a:ext uri="{FF2B5EF4-FFF2-40B4-BE49-F238E27FC236}">
                <a16:creationId xmlns:a16="http://schemas.microsoft.com/office/drawing/2014/main" id="{634FA5ED-A191-4E4D-9523-854E2124937C}"/>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1695242452"/>
      </p:ext>
    </p:extLst>
  </p:cSld>
  <p:clrMapOvr>
    <a:masterClrMapping/>
  </p:clrMapOvr>
  <p:transition spd="med">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5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1500D-F9CD-E145-AADB-066E87CFAA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8" name="Picture 17">
            <a:extLst>
              <a:ext uri="{FF2B5EF4-FFF2-40B4-BE49-F238E27FC236}">
                <a16:creationId xmlns:a16="http://schemas.microsoft.com/office/drawing/2014/main" id="{56AF240F-5CFA-444E-9C22-49BCE51CFD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4" name="TextBox 173">
            <a:extLst>
              <a:ext uri="{FF2B5EF4-FFF2-40B4-BE49-F238E27FC236}">
                <a16:creationId xmlns:a16="http://schemas.microsoft.com/office/drawing/2014/main" id="{DBE4D72B-427A-A14F-9423-80B3A531645B}"/>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75" name="Shape 58">
            <a:extLst>
              <a:ext uri="{FF2B5EF4-FFF2-40B4-BE49-F238E27FC236}">
                <a16:creationId xmlns:a16="http://schemas.microsoft.com/office/drawing/2014/main" id="{3B9B73F0-F517-7E48-AE23-9F06EEF6ACE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76" name="TextBox 175">
            <a:extLst>
              <a:ext uri="{FF2B5EF4-FFF2-40B4-BE49-F238E27FC236}">
                <a16:creationId xmlns:a16="http://schemas.microsoft.com/office/drawing/2014/main" id="{634FA5ED-A191-4E4D-9523-854E2124937C}"/>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4269112013"/>
      </p:ext>
    </p:extLst>
  </p:cSld>
  <p:clrMapOvr>
    <a:masterClrMapping/>
  </p:clrMapOvr>
  <p:transition spd="med">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0AC3F-E92B-1C41-98B4-5A8ACE723D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5" name="Picture 14">
            <a:extLst>
              <a:ext uri="{FF2B5EF4-FFF2-40B4-BE49-F238E27FC236}">
                <a16:creationId xmlns:a16="http://schemas.microsoft.com/office/drawing/2014/main" id="{645BE3BB-07CA-734F-B314-D92802324E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9434BC01-8E53-A74B-8544-8E9D5DAA67FF}"/>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5DC6A7A4-28E2-E04A-8888-304CBB21339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3DD2939C-CB01-4343-A981-B0CF29458FE9}"/>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2363416995"/>
      </p:ext>
    </p:extLst>
  </p:cSld>
  <p:clrMapOvr>
    <a:masterClrMapping/>
  </p:clrMapOvr>
  <p:transition spd="med">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3_H1 Title">
    <p:bg>
      <p:bgPr>
        <a:solidFill>
          <a:srgbClr val="0C1D2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0F047-78E1-B548-8A05-2AE7A25421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sp>
        <p:nvSpPr>
          <p:cNvPr id="14" name="TextBox 13">
            <a:extLst>
              <a:ext uri="{FF2B5EF4-FFF2-40B4-BE49-F238E27FC236}">
                <a16:creationId xmlns:a16="http://schemas.microsoft.com/office/drawing/2014/main" id="{791273AF-B7A7-B444-969F-855FC8E70038}"/>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5" name="Shape 58">
            <a:extLst>
              <a:ext uri="{FF2B5EF4-FFF2-40B4-BE49-F238E27FC236}">
                <a16:creationId xmlns:a16="http://schemas.microsoft.com/office/drawing/2014/main" id="{4F528E67-8442-D24A-8FCE-F7499A9D9BF0}"/>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pic>
        <p:nvPicPr>
          <p:cNvPr id="16" name="Picture 15">
            <a:extLst>
              <a:ext uri="{FF2B5EF4-FFF2-40B4-BE49-F238E27FC236}">
                <a16:creationId xmlns:a16="http://schemas.microsoft.com/office/drawing/2014/main" id="{3BF21930-165A-D748-B573-B3A84DB94A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 name="TextBox 16">
            <a:extLst>
              <a:ext uri="{FF2B5EF4-FFF2-40B4-BE49-F238E27FC236}">
                <a16:creationId xmlns:a16="http://schemas.microsoft.com/office/drawing/2014/main" id="{2CBA7C52-4F84-074B-8F45-6266312CE9F1}"/>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3502153335"/>
      </p:ext>
    </p:extLst>
  </p:cSld>
  <p:clrMapOvr>
    <a:masterClrMapping/>
  </p:clrMapOvr>
  <p:transition spd="med">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4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6FD39-7B75-6840-9815-102BB75FAD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6" name="Picture 15">
            <a:extLst>
              <a:ext uri="{FF2B5EF4-FFF2-40B4-BE49-F238E27FC236}">
                <a16:creationId xmlns:a16="http://schemas.microsoft.com/office/drawing/2014/main" id="{43C579F5-93BF-8E48-873B-568989874A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F98C139E-9C34-CE4F-B20E-6FECBEF8F21D}"/>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319984F0-5471-6148-A434-7035083AFBBB}"/>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E06647E0-2BC8-6F4B-870D-473DCA600576}"/>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667424675"/>
      </p:ext>
    </p:extLst>
  </p:cSld>
  <p:clrMapOvr>
    <a:masterClrMapping/>
  </p:clrMapOvr>
  <p:transition spd="med">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82_Timeline with List">
    <p:spTree>
      <p:nvGrpSpPr>
        <p:cNvPr id="1" name=""/>
        <p:cNvGrpSpPr/>
        <p:nvPr/>
      </p:nvGrpSpPr>
      <p:grpSpPr>
        <a:xfrm>
          <a:off x="0" y="0"/>
          <a:ext cx="0" cy="0"/>
          <a:chOff x="0" y="0"/>
          <a:chExt cx="0" cy="0"/>
        </a:xfrm>
      </p:grpSpPr>
      <p:sp>
        <p:nvSpPr>
          <p:cNvPr id="16" name="Shape 613"/>
          <p:cNvSpPr>
            <a:spLocks noGrp="1"/>
          </p:cNvSpPr>
          <p:nvPr>
            <p:ph type="pic" sz="quarter" idx="55" hasCustomPrompt="1"/>
          </p:nvPr>
        </p:nvSpPr>
        <p:spPr>
          <a:xfrm>
            <a:off x="12198350" y="0"/>
            <a:ext cx="1218565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Text Placeholder 654"/>
          <p:cNvSpPr>
            <a:spLocks noGrp="1"/>
          </p:cNvSpPr>
          <p:nvPr>
            <p:ph type="body" sz="quarter" idx="159"/>
          </p:nvPr>
        </p:nvSpPr>
        <p:spPr>
          <a:xfrm>
            <a:off x="12204702" y="0"/>
            <a:ext cx="12179298" cy="13731646"/>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rgbClr val="0C1D2C">
              <a:alpha val="80000"/>
            </a:srgbClr>
          </a:solidFill>
          <a:ln w="38100">
            <a:noFill/>
          </a:ln>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8" name="Text Placeholder 654"/>
          <p:cNvSpPr>
            <a:spLocks noGrp="1"/>
          </p:cNvSpPr>
          <p:nvPr>
            <p:ph type="body" sz="quarter" idx="158"/>
          </p:nvPr>
        </p:nvSpPr>
        <p:spPr>
          <a:xfrm>
            <a:off x="2038351" y="0"/>
            <a:ext cx="10160000" cy="137160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600000" sx="97000" sy="97000" algn="tl" rotWithShape="0">
              <a:schemeClr val="tx2">
                <a:lumMod val="50000"/>
                <a:alpha val="40000"/>
              </a:schemeClr>
            </a:outerShdw>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79" name="Текст 7"/>
          <p:cNvSpPr>
            <a:spLocks noGrp="1"/>
          </p:cNvSpPr>
          <p:nvPr>
            <p:ph type="body" sz="quarter" idx="151" hasCustomPrompt="1"/>
          </p:nvPr>
        </p:nvSpPr>
        <p:spPr>
          <a:xfrm>
            <a:off x="14224000" y="1896533"/>
            <a:ext cx="8128000" cy="1061808"/>
          </a:xfrm>
        </p:spPr>
        <p:txBody>
          <a:bodyPr tIns="0" anchor="t">
            <a:noAutofit/>
          </a:bodyPr>
          <a:lstStyle>
            <a:lvl1pPr algn="l">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0" name="Text Placeholder 654"/>
          <p:cNvSpPr>
            <a:spLocks noGrp="1"/>
          </p:cNvSpPr>
          <p:nvPr>
            <p:ph type="body" sz="quarter" idx="160" hasCustomPrompt="1"/>
          </p:nvPr>
        </p:nvSpPr>
        <p:spPr>
          <a:xfrm>
            <a:off x="14224000" y="3406370"/>
            <a:ext cx="8127999"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1" name="Text Placeholder 654"/>
          <p:cNvSpPr>
            <a:spLocks noGrp="1"/>
          </p:cNvSpPr>
          <p:nvPr>
            <p:ph type="body" sz="quarter" idx="161" hasCustomPrompt="1"/>
          </p:nvPr>
        </p:nvSpPr>
        <p:spPr>
          <a:xfrm>
            <a:off x="14224000" y="5188894"/>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2" name="Text Placeholder 654"/>
          <p:cNvSpPr>
            <a:spLocks noGrp="1"/>
          </p:cNvSpPr>
          <p:nvPr>
            <p:ph type="body" sz="quarter" idx="162" hasCustomPrompt="1"/>
          </p:nvPr>
        </p:nvSpPr>
        <p:spPr>
          <a:xfrm>
            <a:off x="14224000" y="6971418"/>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3" name="Text Placeholder 654"/>
          <p:cNvSpPr>
            <a:spLocks noGrp="1"/>
          </p:cNvSpPr>
          <p:nvPr>
            <p:ph type="body" sz="quarter" idx="163" hasCustomPrompt="1"/>
          </p:nvPr>
        </p:nvSpPr>
        <p:spPr>
          <a:xfrm>
            <a:off x="14224000" y="8753941"/>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4" name="Shape 17">
            <a:extLst>
              <a:ext uri="{FF2B5EF4-FFF2-40B4-BE49-F238E27FC236}">
                <a16:creationId xmlns:a16="http://schemas.microsoft.com/office/drawing/2014/main" id="{0347C441-9F68-8448-BA6E-B70F141C40B8}"/>
              </a:ext>
            </a:extLst>
          </p:cNvPr>
          <p:cNvSpPr>
            <a:spLocks noGrp="1"/>
          </p:cNvSpPr>
          <p:nvPr>
            <p:ph type="body" sz="quarter" idx="142" hasCustomPrompt="1"/>
          </p:nvPr>
        </p:nvSpPr>
        <p:spPr>
          <a:xfrm>
            <a:off x="3061336" y="1094835"/>
            <a:ext cx="8107680" cy="1462392"/>
          </a:xfrm>
          <a:prstGeom prst="rect">
            <a:avLst/>
          </a:prstGeom>
        </p:spPr>
        <p:txBody>
          <a:bodyPr wrap="square" lIns="0" tIns="0" rIns="0" bIns="0" anchor="b" anchorCtr="0">
            <a:normAutofit/>
          </a:bodyPr>
          <a:lstStyle>
            <a:lvl1pPr algn="l" defTabSz="1828377">
              <a:lnSpc>
                <a:spcPct val="100000"/>
              </a:lnSpc>
              <a:spcBef>
                <a:spcPts val="0"/>
              </a:spcBef>
              <a:defRPr sz="88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25" name="Shape 41">
            <a:extLst>
              <a:ext uri="{FF2B5EF4-FFF2-40B4-BE49-F238E27FC236}">
                <a16:creationId xmlns:a16="http://schemas.microsoft.com/office/drawing/2014/main" id="{CBF0C3A8-B6D7-D740-93CE-D06D8F49B43F}"/>
              </a:ext>
            </a:extLst>
          </p:cNvPr>
          <p:cNvSpPr>
            <a:spLocks noGrp="1"/>
          </p:cNvSpPr>
          <p:nvPr>
            <p:ph type="body" sz="quarter" idx="141" hasCustomPrompt="1"/>
          </p:nvPr>
        </p:nvSpPr>
        <p:spPr>
          <a:xfrm>
            <a:off x="3066802" y="3649023"/>
            <a:ext cx="8127995" cy="8921462"/>
          </a:xfrm>
          <a:prstGeom prst="rect">
            <a:avLst/>
          </a:prstGeom>
        </p:spPr>
        <p:txBody>
          <a:bodyPr lIns="0" tIns="0" rIns="0" bIns="0" anchor="t" anchorCtr="0">
            <a:normAutofit/>
          </a:bodyPr>
          <a:lstStyle>
            <a:lvl1pPr algn="l" defTabSz="1828377">
              <a:lnSpc>
                <a:spcPct val="150000"/>
              </a:lnSpc>
              <a:spcBef>
                <a:spcPts val="2000"/>
              </a:spcBef>
              <a:defRPr sz="2400" b="0" i="0" spc="0" baseline="0">
                <a:solidFill>
                  <a:schemeClr val="tx1">
                    <a:alpha val="80000"/>
                  </a:schemeClr>
                </a:solidFill>
                <a:latin typeface="Avenir LT Std 55 Roman" panose="020B0503020203020204" pitchFamily="34" charset="0"/>
                <a:ea typeface="Work Sans Regular Roman"/>
                <a:cs typeface="Work Sans Regular Roman"/>
                <a:sym typeface="Work Sans"/>
              </a:defRPr>
            </a:lvl1pPr>
          </a:lstStyle>
          <a:p>
            <a:r>
              <a:rPr lang="en-US"/>
              <a:t>Write body text here</a:t>
            </a:r>
          </a:p>
        </p:txBody>
      </p:sp>
    </p:spTree>
    <p:extLst>
      <p:ext uri="{BB962C8B-B14F-4D97-AF65-F5344CB8AC3E}">
        <p14:creationId xmlns:p14="http://schemas.microsoft.com/office/powerpoint/2010/main" val="4164331119"/>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6FD39-7B75-6840-9815-102BB75FAD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6" name="Picture 15">
            <a:extLst>
              <a:ext uri="{FF2B5EF4-FFF2-40B4-BE49-F238E27FC236}">
                <a16:creationId xmlns:a16="http://schemas.microsoft.com/office/drawing/2014/main" id="{43C579F5-93BF-8E48-873B-568989874A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F98C139E-9C34-CE4F-B20E-6FECBEF8F21D}"/>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319984F0-5471-6148-A434-7035083AFBBB}"/>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E06647E0-2BC8-6F4B-870D-473DCA600576}"/>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pic>
        <p:nvPicPr>
          <p:cNvPr id="2" name="Graphic 325">
            <a:extLst>
              <a:ext uri="{FF2B5EF4-FFF2-40B4-BE49-F238E27FC236}">
                <a16:creationId xmlns:a16="http://schemas.microsoft.com/office/drawing/2014/main" id="{F1E87C5F-32E6-7DEB-0513-6350D7D1C46F}"/>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8079043" y="1762542"/>
            <a:ext cx="4728110" cy="1472486"/>
          </a:xfrm>
          <a:prstGeom prst="rect">
            <a:avLst/>
          </a:prstGeom>
        </p:spPr>
      </p:pic>
    </p:spTree>
    <p:extLst>
      <p:ext uri="{BB962C8B-B14F-4D97-AF65-F5344CB8AC3E}">
        <p14:creationId xmlns:p14="http://schemas.microsoft.com/office/powerpoint/2010/main" val="3418230473"/>
      </p:ext>
    </p:extLst>
  </p:cSld>
  <p:clrMapOvr>
    <a:masterClrMapping/>
  </p:clrMapOvr>
  <p:transition spd="med">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8_Content with Icons">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59C1695B-CA92-AE47-8525-6AEA487BCAB0}"/>
              </a:ext>
            </a:extLst>
          </p:cNvPr>
          <p:cNvSpPr/>
          <p:nvPr userDrawn="1"/>
        </p:nvSpPr>
        <p:spPr>
          <a:xfrm>
            <a:off x="2032000" y="0"/>
            <a:ext cx="22351999" cy="13715999"/>
          </a:xfrm>
          <a:prstGeom prst="rect">
            <a:avLst/>
          </a:prstGeom>
          <a:gradFill flip="none" rotWithShape="1">
            <a:gsLst>
              <a:gs pos="99000">
                <a:srgbClr val="9FA8B0">
                  <a:alpha val="23000"/>
                </a:srgb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1" name="Shape 17"/>
          <p:cNvSpPr>
            <a:spLocks noGrp="1"/>
          </p:cNvSpPr>
          <p:nvPr>
            <p:ph type="body" sz="quarter" idx="53" hasCustomPrompt="1"/>
          </p:nvPr>
        </p:nvSpPr>
        <p:spPr>
          <a:xfrm>
            <a:off x="6780896" y="923314"/>
            <a:ext cx="12651008" cy="2735512"/>
          </a:xfrm>
          <a:prstGeom prst="rect">
            <a:avLst/>
          </a:prstGeom>
        </p:spPr>
        <p:txBody>
          <a:bodyPr wrap="square" lIns="0" tIns="0" rIns="0" bIns="0" anchor="b" anchorCtr="0">
            <a:normAutofit/>
          </a:bodyPr>
          <a:lstStyle>
            <a:lvl1pPr algn="ctr" defTabSz="1828377">
              <a:lnSpc>
                <a:spcPct val="100000"/>
              </a:lnSpc>
              <a:spcBef>
                <a:spcPts val="0"/>
              </a:spcBef>
              <a:defRPr sz="8000" b="0" i="0" spc="-200" baseline="0">
                <a:solidFill>
                  <a:srgbClr val="E68829"/>
                </a:solidFill>
                <a:latin typeface="Century Gothic Regular"/>
                <a:ea typeface="Work Sans Regular Roman"/>
                <a:cs typeface="Work Sans Regular Roman"/>
                <a:sym typeface="Work Sans"/>
              </a:defRPr>
            </a:lvl1pPr>
          </a:lstStyle>
          <a:p>
            <a:r>
              <a:rPr lang="nl-NL"/>
              <a:t>H2 Title here</a:t>
            </a:r>
          </a:p>
        </p:txBody>
      </p:sp>
      <p:sp>
        <p:nvSpPr>
          <p:cNvPr id="12" name="Shape 41"/>
          <p:cNvSpPr>
            <a:spLocks noGrp="1"/>
          </p:cNvSpPr>
          <p:nvPr>
            <p:ph type="body" sz="quarter" idx="141" hasCustomPrompt="1"/>
          </p:nvPr>
        </p:nvSpPr>
        <p:spPr>
          <a:xfrm>
            <a:off x="3529696" y="7136987"/>
            <a:ext cx="6120000" cy="2444143"/>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3" name="Текст 7"/>
          <p:cNvSpPr>
            <a:spLocks noGrp="1"/>
          </p:cNvSpPr>
          <p:nvPr>
            <p:ph type="body" sz="quarter" idx="139" hasCustomPrompt="1"/>
          </p:nvPr>
        </p:nvSpPr>
        <p:spPr>
          <a:xfrm>
            <a:off x="6780896" y="11612893"/>
            <a:ext cx="12651008" cy="1206995"/>
          </a:xfrm>
        </p:spPr>
        <p:txBody>
          <a:bodyPr tIns="0" anchor="t">
            <a:noAutofit/>
          </a:bodyPr>
          <a:lstStyle>
            <a:lvl1pPr algn="ctr">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 name="Shape 17"/>
          <p:cNvSpPr>
            <a:spLocks noGrp="1"/>
          </p:cNvSpPr>
          <p:nvPr>
            <p:ph type="body" sz="quarter" idx="142" hasCustomPrompt="1"/>
          </p:nvPr>
        </p:nvSpPr>
        <p:spPr>
          <a:xfrm>
            <a:off x="3895344" y="5559553"/>
            <a:ext cx="5400000" cy="1450456"/>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8" name="Shape 41"/>
          <p:cNvSpPr>
            <a:spLocks noGrp="1"/>
          </p:cNvSpPr>
          <p:nvPr>
            <p:ph type="body" sz="quarter" idx="143" hasCustomPrompt="1"/>
          </p:nvPr>
        </p:nvSpPr>
        <p:spPr>
          <a:xfrm>
            <a:off x="10131016" y="7134706"/>
            <a:ext cx="6120000" cy="2445412"/>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9" name="Shape 17"/>
          <p:cNvSpPr>
            <a:spLocks noGrp="1"/>
          </p:cNvSpPr>
          <p:nvPr>
            <p:ph type="body" sz="quarter" idx="144" hasCustomPrompt="1"/>
          </p:nvPr>
        </p:nvSpPr>
        <p:spPr>
          <a:xfrm>
            <a:off x="10460144" y="5559553"/>
            <a:ext cx="5400000" cy="1448172"/>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14" name="Shape 41"/>
          <p:cNvSpPr>
            <a:spLocks noGrp="1"/>
          </p:cNvSpPr>
          <p:nvPr>
            <p:ph type="body" sz="quarter" idx="145" hasCustomPrompt="1"/>
          </p:nvPr>
        </p:nvSpPr>
        <p:spPr>
          <a:xfrm>
            <a:off x="16732336" y="7134706"/>
            <a:ext cx="6120000" cy="2445412"/>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8" name="Shape 17"/>
          <p:cNvSpPr>
            <a:spLocks noGrp="1"/>
          </p:cNvSpPr>
          <p:nvPr>
            <p:ph type="body" sz="quarter" idx="146" hasCustomPrompt="1"/>
          </p:nvPr>
        </p:nvSpPr>
        <p:spPr>
          <a:xfrm>
            <a:off x="17024944" y="5504689"/>
            <a:ext cx="5400000" cy="1503036"/>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Tree>
    <p:extLst>
      <p:ext uri="{BB962C8B-B14F-4D97-AF65-F5344CB8AC3E}">
        <p14:creationId xmlns:p14="http://schemas.microsoft.com/office/powerpoint/2010/main" val="3918515928"/>
      </p:ext>
    </p:extLst>
  </p:cSld>
  <p:clrMapOvr>
    <a:masterClrMapping/>
  </p:clrMapOvr>
  <p:transition spd="med">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84_Timeline with Icons">
    <p:spTree>
      <p:nvGrpSpPr>
        <p:cNvPr id="1" name=""/>
        <p:cNvGrpSpPr/>
        <p:nvPr/>
      </p:nvGrpSpPr>
      <p:grpSpPr>
        <a:xfrm>
          <a:off x="0" y="0"/>
          <a:ext cx="0" cy="0"/>
          <a:chOff x="0" y="0"/>
          <a:chExt cx="0" cy="0"/>
        </a:xfrm>
      </p:grpSpPr>
      <p:sp>
        <p:nvSpPr>
          <p:cNvPr id="30" name="Rectangle 29"/>
          <p:cNvSpPr/>
          <p:nvPr userDrawn="1"/>
        </p:nvSpPr>
        <p:spPr>
          <a:xfrm>
            <a:off x="12192000" y="0"/>
            <a:ext cx="12192000" cy="1371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18" name="Text Placeholder 654"/>
          <p:cNvSpPr>
            <a:spLocks noGrp="1"/>
          </p:cNvSpPr>
          <p:nvPr>
            <p:ph type="body" sz="quarter" idx="158"/>
          </p:nvPr>
        </p:nvSpPr>
        <p:spPr>
          <a:xfrm>
            <a:off x="2038351" y="0"/>
            <a:ext cx="10160000" cy="137160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tx2">
              <a:lumMod val="20000"/>
              <a:lumOff val="80000"/>
            </a:schemeClr>
          </a:solidFill>
          <a:ln w="38100">
            <a:noFill/>
          </a:ln>
          <a:effectLst>
            <a:outerShdw blurRad="1270000" dist="889000" dir="600000" sx="97000" sy="97000" algn="tl" rotWithShape="0">
              <a:schemeClr val="tx2">
                <a:lumMod val="50000"/>
                <a:alpha val="40000"/>
              </a:schemeClr>
            </a:outerShdw>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2" name="Shape 17"/>
          <p:cNvSpPr>
            <a:spLocks noGrp="1"/>
          </p:cNvSpPr>
          <p:nvPr>
            <p:ph type="body" sz="quarter" idx="142" hasCustomPrompt="1"/>
          </p:nvPr>
        </p:nvSpPr>
        <p:spPr>
          <a:xfrm>
            <a:off x="2038350" y="9442479"/>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1" name="Shape 17"/>
          <p:cNvSpPr>
            <a:spLocks noGrp="1"/>
          </p:cNvSpPr>
          <p:nvPr>
            <p:ph type="body" sz="quarter" idx="152" hasCustomPrompt="1"/>
          </p:nvPr>
        </p:nvSpPr>
        <p:spPr>
          <a:xfrm>
            <a:off x="2038350" y="7783923"/>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
        <p:nvSpPr>
          <p:cNvPr id="182" name="Shape 17"/>
          <p:cNvSpPr>
            <a:spLocks noGrp="1"/>
          </p:cNvSpPr>
          <p:nvPr>
            <p:ph type="body" sz="quarter" idx="153" hasCustomPrompt="1"/>
          </p:nvPr>
        </p:nvSpPr>
        <p:spPr>
          <a:xfrm>
            <a:off x="2038350" y="6125367"/>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3" name="Shape 17"/>
          <p:cNvSpPr>
            <a:spLocks noGrp="1"/>
          </p:cNvSpPr>
          <p:nvPr>
            <p:ph type="body" sz="quarter" idx="154" hasCustomPrompt="1"/>
          </p:nvPr>
        </p:nvSpPr>
        <p:spPr>
          <a:xfrm>
            <a:off x="2038350" y="4466811"/>
            <a:ext cx="810275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4" name="Shape 17"/>
          <p:cNvSpPr>
            <a:spLocks noGrp="1"/>
          </p:cNvSpPr>
          <p:nvPr>
            <p:ph type="body" sz="quarter" idx="155" hasCustomPrompt="1"/>
          </p:nvPr>
        </p:nvSpPr>
        <p:spPr>
          <a:xfrm>
            <a:off x="2039770" y="2808255"/>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185" name="Shape 17"/>
          <p:cNvSpPr>
            <a:spLocks noGrp="1"/>
          </p:cNvSpPr>
          <p:nvPr>
            <p:ph type="body" sz="quarter" idx="156" hasCustomPrompt="1"/>
          </p:nvPr>
        </p:nvSpPr>
        <p:spPr>
          <a:xfrm>
            <a:off x="2039770" y="1149699"/>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345" name="Shape 17"/>
          <p:cNvSpPr>
            <a:spLocks noGrp="1"/>
          </p:cNvSpPr>
          <p:nvPr>
            <p:ph type="body" sz="quarter" idx="157" hasCustomPrompt="1"/>
          </p:nvPr>
        </p:nvSpPr>
        <p:spPr>
          <a:xfrm>
            <a:off x="2038349" y="11101036"/>
            <a:ext cx="8107680" cy="1462392"/>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alpha val="20000"/>
                  </a:schemeClr>
                </a:solidFill>
                <a:latin typeface="Century Gothic Regular"/>
                <a:ea typeface="Work Sans Regular Roman"/>
                <a:cs typeface="Work Sans Regular Roman"/>
                <a:sym typeface="Work Sans"/>
              </a:defRPr>
            </a:lvl1pPr>
          </a:lstStyle>
          <a:p>
            <a:r>
              <a:rPr lang="nl-NL"/>
              <a:t>H2 Title here</a:t>
            </a:r>
          </a:p>
        </p:txBody>
      </p:sp>
      <p:sp>
        <p:nvSpPr>
          <p:cNvPr id="20" name="Shape 41"/>
          <p:cNvSpPr>
            <a:spLocks noGrp="1"/>
          </p:cNvSpPr>
          <p:nvPr>
            <p:ph type="body" sz="quarter" idx="141" hasCustomPrompt="1"/>
          </p:nvPr>
        </p:nvSpPr>
        <p:spPr>
          <a:xfrm>
            <a:off x="15553268" y="7237883"/>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1" name="Текст 7"/>
          <p:cNvSpPr>
            <a:spLocks noGrp="1"/>
          </p:cNvSpPr>
          <p:nvPr>
            <p:ph type="body" sz="quarter" idx="159" hasCustomPrompt="1"/>
          </p:nvPr>
        </p:nvSpPr>
        <p:spPr>
          <a:xfrm>
            <a:off x="14244700" y="1625350"/>
            <a:ext cx="8107300" cy="660298"/>
          </a:xfrm>
        </p:spPr>
        <p:txBody>
          <a:bodyPr tIns="0" anchor="t">
            <a:noAutofit/>
          </a:bodyPr>
          <a:lstStyle>
            <a:lvl1pPr algn="l">
              <a:lnSpc>
                <a:spcPct val="150000"/>
              </a:lnSpc>
              <a:spcBef>
                <a:spcPts val="0"/>
              </a:spcBef>
              <a:defRPr lang="en-US" sz="2133"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2" name="Shape 17"/>
          <p:cNvSpPr>
            <a:spLocks noGrp="1"/>
          </p:cNvSpPr>
          <p:nvPr>
            <p:ph type="body" sz="quarter" idx="143" hasCustomPrompt="1"/>
          </p:nvPr>
        </p:nvSpPr>
        <p:spPr>
          <a:xfrm>
            <a:off x="15553268" y="6095059"/>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23" name="Shape 41"/>
          <p:cNvSpPr>
            <a:spLocks noGrp="1"/>
          </p:cNvSpPr>
          <p:nvPr>
            <p:ph type="body" sz="quarter" idx="144" hasCustomPrompt="1"/>
          </p:nvPr>
        </p:nvSpPr>
        <p:spPr>
          <a:xfrm>
            <a:off x="15553268" y="10200157"/>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4" name="Shape 17"/>
          <p:cNvSpPr>
            <a:spLocks noGrp="1"/>
          </p:cNvSpPr>
          <p:nvPr>
            <p:ph type="body" sz="quarter" idx="145" hasCustomPrompt="1"/>
          </p:nvPr>
        </p:nvSpPr>
        <p:spPr>
          <a:xfrm>
            <a:off x="15553268" y="9057334"/>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27" name="Shape 41"/>
          <p:cNvSpPr>
            <a:spLocks noGrp="1"/>
          </p:cNvSpPr>
          <p:nvPr>
            <p:ph type="body" sz="quarter" idx="146" hasCustomPrompt="1"/>
          </p:nvPr>
        </p:nvSpPr>
        <p:spPr>
          <a:xfrm>
            <a:off x="15559604" y="4270173"/>
            <a:ext cx="6798732" cy="1697906"/>
          </a:xfrm>
          <a:prstGeom prst="rect">
            <a:avLst/>
          </a:prstGeom>
        </p:spPr>
        <p:txBody>
          <a:bodyPr lIns="0" tIns="0" rIns="0" bIns="0" anchor="t" anchorCtr="0">
            <a:normAutofit/>
          </a:bodyPr>
          <a:lstStyle>
            <a:lvl1pPr algn="l" defTabSz="1828377">
              <a:lnSpc>
                <a:spcPct val="100000"/>
              </a:lnSpc>
              <a:spcBef>
                <a:spcPts val="2000"/>
              </a:spcBef>
              <a:defRPr sz="2133"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28" name="Shape 17"/>
          <p:cNvSpPr>
            <a:spLocks noGrp="1"/>
          </p:cNvSpPr>
          <p:nvPr>
            <p:ph type="body" sz="quarter" idx="147" hasCustomPrompt="1"/>
          </p:nvPr>
        </p:nvSpPr>
        <p:spPr>
          <a:xfrm>
            <a:off x="15559604" y="3127349"/>
            <a:ext cx="6798732" cy="1015843"/>
          </a:xfrm>
          <a:prstGeom prst="rect">
            <a:avLst/>
          </a:prstGeom>
        </p:spPr>
        <p:txBody>
          <a:bodyPr wrap="square" lIns="0" tIns="0" rIns="0" bIns="108000" anchor="b" anchorCtr="0">
            <a:normAutofit/>
          </a:bodyPr>
          <a:lstStyle>
            <a:lvl1pPr algn="l"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Tree>
    <p:extLst>
      <p:ext uri="{BB962C8B-B14F-4D97-AF65-F5344CB8AC3E}">
        <p14:creationId xmlns:p14="http://schemas.microsoft.com/office/powerpoint/2010/main" val="939152964"/>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06_H2 Title &amp; Image">
    <p:spTree>
      <p:nvGrpSpPr>
        <p:cNvPr id="1" name=""/>
        <p:cNvGrpSpPr/>
        <p:nvPr/>
      </p:nvGrpSpPr>
      <p:grpSpPr>
        <a:xfrm>
          <a:off x="0" y="0"/>
          <a:ext cx="0" cy="0"/>
          <a:chOff x="0" y="0"/>
          <a:chExt cx="0" cy="0"/>
        </a:xfrm>
      </p:grpSpPr>
      <p:sp>
        <p:nvSpPr>
          <p:cNvPr id="16" name="Shape 613"/>
          <p:cNvSpPr>
            <a:spLocks noGrp="1"/>
          </p:cNvSpPr>
          <p:nvPr>
            <p:ph type="pic" sz="quarter" idx="53" hasCustomPrompt="1"/>
          </p:nvPr>
        </p:nvSpPr>
        <p:spPr>
          <a:xfrm>
            <a:off x="12212320" y="2"/>
            <a:ext cx="404584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5" name="Shape 613"/>
          <p:cNvSpPr>
            <a:spLocks noGrp="1"/>
          </p:cNvSpPr>
          <p:nvPr>
            <p:ph type="pic" sz="quarter" idx="52" hasCustomPrompt="1"/>
          </p:nvPr>
        </p:nvSpPr>
        <p:spPr>
          <a:xfrm>
            <a:off x="16258160" y="4"/>
            <a:ext cx="4045840" cy="11424968"/>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12" name="Shape 613"/>
          <p:cNvSpPr>
            <a:spLocks noGrp="1"/>
          </p:cNvSpPr>
          <p:nvPr>
            <p:ph type="pic" sz="quarter" idx="13" hasCustomPrompt="1"/>
          </p:nvPr>
        </p:nvSpPr>
        <p:spPr>
          <a:xfrm>
            <a:off x="20304000" y="2"/>
            <a:ext cx="4080000" cy="11424969"/>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p:txBody>
      </p:sp>
      <p:sp>
        <p:nvSpPr>
          <p:cNvPr id="25" name="Shape 17"/>
          <p:cNvSpPr>
            <a:spLocks noGrp="1"/>
          </p:cNvSpPr>
          <p:nvPr>
            <p:ph type="body" sz="quarter" idx="142" hasCustomPrompt="1"/>
          </p:nvPr>
        </p:nvSpPr>
        <p:spPr>
          <a:xfrm>
            <a:off x="2032000" y="1817938"/>
            <a:ext cx="8107680" cy="9899930"/>
          </a:xfrm>
          <a:prstGeom prst="rect">
            <a:avLst/>
          </a:prstGeom>
        </p:spPr>
        <p:txBody>
          <a:bodyPr wrap="square" lIns="0" tIns="0" rIns="0" bIns="0" anchor="b" anchorCtr="0">
            <a:normAutofit/>
          </a:bodyPr>
          <a:lstStyle>
            <a:lvl1pPr algn="r"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Tree>
    <p:extLst>
      <p:ext uri="{BB962C8B-B14F-4D97-AF65-F5344CB8AC3E}">
        <p14:creationId xmlns:p14="http://schemas.microsoft.com/office/powerpoint/2010/main" val="3433915899"/>
      </p:ext>
    </p:extLst>
  </p:cSld>
  <p:clrMapOvr>
    <a:masterClrMapping/>
  </p:clrMapOvr>
  <p:transition spd="med">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04_Title &amp; Image">
    <p:spTree>
      <p:nvGrpSpPr>
        <p:cNvPr id="1" name=""/>
        <p:cNvGrpSpPr/>
        <p:nvPr/>
      </p:nvGrpSpPr>
      <p:grpSpPr>
        <a:xfrm>
          <a:off x="0" y="0"/>
          <a:ext cx="0" cy="0"/>
          <a:chOff x="0" y="0"/>
          <a:chExt cx="0" cy="0"/>
        </a:xfrm>
      </p:grpSpPr>
      <p:sp>
        <p:nvSpPr>
          <p:cNvPr id="20" name="Shape 613"/>
          <p:cNvSpPr>
            <a:spLocks noGrp="1"/>
          </p:cNvSpPr>
          <p:nvPr>
            <p:ph type="pic" sz="quarter" idx="55" hasCustomPrompt="1"/>
          </p:nvPr>
        </p:nvSpPr>
        <p:spPr>
          <a:xfrm>
            <a:off x="4064000" y="0"/>
            <a:ext cx="812800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Rectangle 18"/>
          <p:cNvSpPr/>
          <p:nvPr userDrawn="1"/>
        </p:nvSpPr>
        <p:spPr>
          <a:xfrm>
            <a:off x="12192000" y="0"/>
            <a:ext cx="121920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7" name="Text Placeholder 654"/>
          <p:cNvSpPr>
            <a:spLocks noGrp="1"/>
          </p:cNvSpPr>
          <p:nvPr>
            <p:ph type="body" sz="quarter" idx="167"/>
          </p:nvPr>
        </p:nvSpPr>
        <p:spPr>
          <a:xfrm>
            <a:off x="4064000" y="0"/>
            <a:ext cx="8128000" cy="13731646"/>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gradFill>
            <a:gsLst>
              <a:gs pos="0">
                <a:schemeClr val="tx2">
                  <a:lumMod val="20000"/>
                  <a:lumOff val="80000"/>
                </a:schemeClr>
              </a:gs>
              <a:gs pos="100000">
                <a:schemeClr val="tx2">
                  <a:lumMod val="20000"/>
                  <a:lumOff val="80000"/>
                  <a:alpha val="0"/>
                </a:schemeClr>
              </a:gs>
            </a:gsLst>
            <a:lin ang="0" scaled="0"/>
          </a:gradFill>
          <a:ln w="38100">
            <a:noFill/>
          </a:ln>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0" name="Shape 17"/>
          <p:cNvSpPr>
            <a:spLocks noGrp="1"/>
          </p:cNvSpPr>
          <p:nvPr>
            <p:ph type="body" sz="quarter" idx="142" hasCustomPrompt="1"/>
          </p:nvPr>
        </p:nvSpPr>
        <p:spPr>
          <a:xfrm>
            <a:off x="10160000" y="2261110"/>
            <a:ext cx="12192000" cy="9163861"/>
          </a:xfrm>
          <a:prstGeom prst="rect">
            <a:avLst/>
          </a:prstGeom>
        </p:spPr>
        <p:txBody>
          <a:bodyPr wrap="square" lIns="0" tIns="0" rIns="0" bIns="0" anchor="ctr" anchorCtr="0">
            <a:normAutofit/>
          </a:bodyPr>
          <a:lstStyle>
            <a:lvl1pPr algn="l"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Tree>
    <p:extLst>
      <p:ext uri="{BB962C8B-B14F-4D97-AF65-F5344CB8AC3E}">
        <p14:creationId xmlns:p14="http://schemas.microsoft.com/office/powerpoint/2010/main" val="904231371"/>
      </p:ext>
    </p:extLst>
  </p:cSld>
  <p:clrMapOvr>
    <a:masterClrMapping/>
  </p:clrMapOvr>
  <p:transition spd="med">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0_SW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FACA-B9CD-6B42-A0DC-56F418D73E5B}"/>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2059200" y="0"/>
            <a:ext cx="22356000" cy="13716000"/>
          </a:xfrm>
          <a:prstGeom prst="rect">
            <a:avLst/>
          </a:prstGeom>
        </p:spPr>
      </p:pic>
      <p:sp>
        <p:nvSpPr>
          <p:cNvPr id="18" name="Text Placeholder 27">
            <a:extLst>
              <a:ext uri="{FF2B5EF4-FFF2-40B4-BE49-F238E27FC236}">
                <a16:creationId xmlns:a16="http://schemas.microsoft.com/office/drawing/2014/main" id="{5F1AD5D6-BFC0-AF4E-AEC7-1B40E8F6C3B7}"/>
              </a:ext>
            </a:extLst>
          </p:cNvPr>
          <p:cNvSpPr txBox="1">
            <a:spLocks/>
          </p:cNvSpPr>
          <p:nvPr userDrawn="1"/>
        </p:nvSpPr>
        <p:spPr>
          <a:xfrm>
            <a:off x="2059200" y="0"/>
            <a:ext cx="22327200" cy="13731646"/>
          </a:xfrm>
          <a:prstGeom prst="rect">
            <a:avLst/>
          </a:prstGeom>
          <a:solidFill>
            <a:srgbClr val="0C1D2C">
              <a:alpha val="40000"/>
            </a:srgbClr>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19" name="Shape 17">
            <a:extLst>
              <a:ext uri="{FF2B5EF4-FFF2-40B4-BE49-F238E27FC236}">
                <a16:creationId xmlns:a16="http://schemas.microsoft.com/office/drawing/2014/main" id="{7B81F0D3-F2C7-4743-AD19-366E0BDC2F6B}"/>
              </a:ext>
            </a:extLst>
          </p:cNvPr>
          <p:cNvSpPr>
            <a:spLocks noGrp="1"/>
          </p:cNvSpPr>
          <p:nvPr>
            <p:ph type="body" sz="quarter" idx="142" hasCustomPrompt="1"/>
          </p:nvPr>
        </p:nvSpPr>
        <p:spPr>
          <a:xfrm>
            <a:off x="4083108" y="1094835"/>
            <a:ext cx="14921864" cy="1462392"/>
          </a:xfrm>
          <a:prstGeom prst="rect">
            <a:avLst/>
          </a:prstGeom>
        </p:spPr>
        <p:txBody>
          <a:bodyPr wrap="square" lIns="0" tIns="0" rIns="0" bIns="0" anchor="t" anchorCtr="0">
            <a:normAutofit/>
          </a:bodyPr>
          <a:lstStyle>
            <a:lvl1pPr algn="l" defTabSz="1828377">
              <a:lnSpc>
                <a:spcPct val="100000"/>
              </a:lnSpc>
              <a:spcBef>
                <a:spcPts val="0"/>
              </a:spcBef>
              <a:defRPr sz="80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20" name="TextBox 19">
            <a:extLst>
              <a:ext uri="{FF2B5EF4-FFF2-40B4-BE49-F238E27FC236}">
                <a16:creationId xmlns:a16="http://schemas.microsoft.com/office/drawing/2014/main" id="{07A37E71-0F49-D647-8010-B5D6BBA642BD}"/>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
        <p:nvSpPr>
          <p:cNvPr id="691" name="Rectangle 690">
            <a:extLst>
              <a:ext uri="{FF2B5EF4-FFF2-40B4-BE49-F238E27FC236}">
                <a16:creationId xmlns:a16="http://schemas.microsoft.com/office/drawing/2014/main" id="{3C968021-8B9A-0A4D-5CBB-3A7DA85673E9}"/>
              </a:ext>
            </a:extLst>
          </p:cNvPr>
          <p:cNvSpPr>
            <a:spLocks/>
          </p:cNvSpPr>
          <p:nvPr userDrawn="1"/>
        </p:nvSpPr>
        <p:spPr>
          <a:xfrm>
            <a:off x="14710732" y="2768601"/>
            <a:ext cx="4182074" cy="98018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692" name="Rectangle 691">
            <a:extLst>
              <a:ext uri="{FF2B5EF4-FFF2-40B4-BE49-F238E27FC236}">
                <a16:creationId xmlns:a16="http://schemas.microsoft.com/office/drawing/2014/main" id="{1F576657-A283-EBC6-7AC0-FEF044AAC728}"/>
              </a:ext>
            </a:extLst>
          </p:cNvPr>
          <p:cNvSpPr>
            <a:spLocks/>
          </p:cNvSpPr>
          <p:nvPr userDrawn="1"/>
        </p:nvSpPr>
        <p:spPr>
          <a:xfrm>
            <a:off x="10383237" y="2768599"/>
            <a:ext cx="4182074" cy="98018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693" name="Rectangle 692">
            <a:extLst>
              <a:ext uri="{FF2B5EF4-FFF2-40B4-BE49-F238E27FC236}">
                <a16:creationId xmlns:a16="http://schemas.microsoft.com/office/drawing/2014/main" id="{09D71F37-4A32-20FD-AF07-380C9AA5CD56}"/>
              </a:ext>
            </a:extLst>
          </p:cNvPr>
          <p:cNvSpPr>
            <a:spLocks/>
          </p:cNvSpPr>
          <p:nvPr userDrawn="1"/>
        </p:nvSpPr>
        <p:spPr>
          <a:xfrm>
            <a:off x="6055742" y="2768602"/>
            <a:ext cx="4182074" cy="98022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695" name="Shape 41">
            <a:extLst>
              <a:ext uri="{FF2B5EF4-FFF2-40B4-BE49-F238E27FC236}">
                <a16:creationId xmlns:a16="http://schemas.microsoft.com/office/drawing/2014/main" id="{86B3F15D-D385-D5D1-40BA-8B86C711CCE7}"/>
              </a:ext>
            </a:extLst>
          </p:cNvPr>
          <p:cNvSpPr>
            <a:spLocks noGrp="1"/>
          </p:cNvSpPr>
          <p:nvPr>
            <p:ph type="body" sz="quarter" idx="141" hasCustomPrompt="1"/>
          </p:nvPr>
        </p:nvSpPr>
        <p:spPr>
          <a:xfrm>
            <a:off x="10638961" y="6573615"/>
            <a:ext cx="3670626"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696" name="Shape 41">
            <a:extLst>
              <a:ext uri="{FF2B5EF4-FFF2-40B4-BE49-F238E27FC236}">
                <a16:creationId xmlns:a16="http://schemas.microsoft.com/office/drawing/2014/main" id="{45CBAEDB-9B65-2055-484D-558F239088C6}"/>
              </a:ext>
            </a:extLst>
          </p:cNvPr>
          <p:cNvSpPr>
            <a:spLocks noGrp="1"/>
          </p:cNvSpPr>
          <p:nvPr>
            <p:ph type="body" sz="quarter" idx="146" hasCustomPrompt="1"/>
          </p:nvPr>
        </p:nvSpPr>
        <p:spPr>
          <a:xfrm>
            <a:off x="6335043" y="6573615"/>
            <a:ext cx="3650828"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698" name="Shape 41">
            <a:extLst>
              <a:ext uri="{FF2B5EF4-FFF2-40B4-BE49-F238E27FC236}">
                <a16:creationId xmlns:a16="http://schemas.microsoft.com/office/drawing/2014/main" id="{96E1CC12-12E8-FCF2-107A-A6329B0CBA7D}"/>
              </a:ext>
            </a:extLst>
          </p:cNvPr>
          <p:cNvSpPr>
            <a:spLocks noGrp="1"/>
          </p:cNvSpPr>
          <p:nvPr>
            <p:ph type="body" sz="quarter" idx="148" hasCustomPrompt="1"/>
          </p:nvPr>
        </p:nvSpPr>
        <p:spPr>
          <a:xfrm>
            <a:off x="14967056" y="6573615"/>
            <a:ext cx="3669426"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699" name="Текст 7">
            <a:extLst>
              <a:ext uri="{FF2B5EF4-FFF2-40B4-BE49-F238E27FC236}">
                <a16:creationId xmlns:a16="http://schemas.microsoft.com/office/drawing/2014/main" id="{DE94CABB-C1B4-B977-9CDD-E090E628979C}"/>
              </a:ext>
            </a:extLst>
          </p:cNvPr>
          <p:cNvSpPr>
            <a:spLocks noGrp="1"/>
          </p:cNvSpPr>
          <p:nvPr>
            <p:ph type="body" sz="quarter" idx="159" hasCustomPrompt="1"/>
          </p:nvPr>
        </p:nvSpPr>
        <p:spPr>
          <a:xfrm>
            <a:off x="6335042" y="3101574"/>
            <a:ext cx="3650828"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700" name="Текст 7">
            <a:extLst>
              <a:ext uri="{FF2B5EF4-FFF2-40B4-BE49-F238E27FC236}">
                <a16:creationId xmlns:a16="http://schemas.microsoft.com/office/drawing/2014/main" id="{A85F30D4-F968-9C58-2B19-DBA3137495F3}"/>
              </a:ext>
            </a:extLst>
          </p:cNvPr>
          <p:cNvSpPr>
            <a:spLocks noGrp="1"/>
          </p:cNvSpPr>
          <p:nvPr>
            <p:ph type="body" sz="quarter" idx="160" hasCustomPrompt="1"/>
          </p:nvPr>
        </p:nvSpPr>
        <p:spPr>
          <a:xfrm>
            <a:off x="10638961" y="3101574"/>
            <a:ext cx="3670626"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701" name="Текст 7">
            <a:extLst>
              <a:ext uri="{FF2B5EF4-FFF2-40B4-BE49-F238E27FC236}">
                <a16:creationId xmlns:a16="http://schemas.microsoft.com/office/drawing/2014/main" id="{ACAE3E72-7692-8119-74AA-8D07E013D40C}"/>
              </a:ext>
            </a:extLst>
          </p:cNvPr>
          <p:cNvSpPr>
            <a:spLocks noGrp="1"/>
          </p:cNvSpPr>
          <p:nvPr>
            <p:ph type="body" sz="quarter" idx="161" hasCustomPrompt="1"/>
          </p:nvPr>
        </p:nvSpPr>
        <p:spPr>
          <a:xfrm>
            <a:off x="14961363" y="3105047"/>
            <a:ext cx="3680813" cy="3199952"/>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Tree>
    <p:extLst>
      <p:ext uri="{BB962C8B-B14F-4D97-AF65-F5344CB8AC3E}">
        <p14:creationId xmlns:p14="http://schemas.microsoft.com/office/powerpoint/2010/main" val="2687589087"/>
      </p:ext>
    </p:extLst>
  </p:cSld>
  <p:clrMapOvr>
    <a:masterClrMapping/>
  </p:clrMapOvr>
  <p:transition spd="med">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1_SW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FACA-B9CD-6B42-A0DC-56F418D73E5B}"/>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a:off x="2059200" y="0"/>
            <a:ext cx="22310683" cy="13716000"/>
          </a:xfrm>
          <a:prstGeom prst="rect">
            <a:avLst/>
          </a:prstGeom>
        </p:spPr>
      </p:pic>
      <p:sp>
        <p:nvSpPr>
          <p:cNvPr id="18" name="Text Placeholder 27">
            <a:extLst>
              <a:ext uri="{FF2B5EF4-FFF2-40B4-BE49-F238E27FC236}">
                <a16:creationId xmlns:a16="http://schemas.microsoft.com/office/drawing/2014/main" id="{422BEB1E-AA71-7F4A-B9CC-865329EF1487}"/>
              </a:ext>
            </a:extLst>
          </p:cNvPr>
          <p:cNvSpPr txBox="1">
            <a:spLocks/>
          </p:cNvSpPr>
          <p:nvPr userDrawn="1"/>
        </p:nvSpPr>
        <p:spPr>
          <a:xfrm>
            <a:off x="2059200" y="0"/>
            <a:ext cx="22327200" cy="13731646"/>
          </a:xfrm>
          <a:prstGeom prst="rect">
            <a:avLst/>
          </a:prstGeom>
          <a:solidFill>
            <a:srgbClr val="0C1D2C">
              <a:alpha val="40000"/>
            </a:srgbClr>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46" name="Shape 17">
            <a:extLst>
              <a:ext uri="{FF2B5EF4-FFF2-40B4-BE49-F238E27FC236}">
                <a16:creationId xmlns:a16="http://schemas.microsoft.com/office/drawing/2014/main" id="{6A9EA6BA-1501-CA45-B13F-3A0C3DE7759A}"/>
              </a:ext>
            </a:extLst>
          </p:cNvPr>
          <p:cNvSpPr>
            <a:spLocks noGrp="1"/>
          </p:cNvSpPr>
          <p:nvPr>
            <p:ph type="body" sz="quarter" idx="142" hasCustomPrompt="1"/>
          </p:nvPr>
        </p:nvSpPr>
        <p:spPr>
          <a:xfrm>
            <a:off x="4083108" y="1094835"/>
            <a:ext cx="18278128" cy="1462392"/>
          </a:xfrm>
          <a:prstGeom prst="rect">
            <a:avLst/>
          </a:prstGeom>
        </p:spPr>
        <p:txBody>
          <a:bodyPr wrap="square" lIns="0" tIns="0" rIns="0" bIns="0" anchor="t" anchorCtr="0">
            <a:normAutofit/>
          </a:bodyPr>
          <a:lstStyle>
            <a:lvl1pPr algn="l" defTabSz="1828377">
              <a:lnSpc>
                <a:spcPct val="100000"/>
              </a:lnSpc>
              <a:spcBef>
                <a:spcPts val="0"/>
              </a:spcBef>
              <a:defRPr sz="80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19" name="TextBox 18">
            <a:extLst>
              <a:ext uri="{FF2B5EF4-FFF2-40B4-BE49-F238E27FC236}">
                <a16:creationId xmlns:a16="http://schemas.microsoft.com/office/drawing/2014/main" id="{1B297CC9-CDCD-B14F-AAE4-95F742A64342}"/>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
        <p:nvSpPr>
          <p:cNvPr id="3" name="Rectangle 2">
            <a:extLst>
              <a:ext uri="{FF2B5EF4-FFF2-40B4-BE49-F238E27FC236}">
                <a16:creationId xmlns:a16="http://schemas.microsoft.com/office/drawing/2014/main" id="{A2F55B9C-DE6C-9FDC-8A57-BAD9A8E56A1A}"/>
              </a:ext>
            </a:extLst>
          </p:cNvPr>
          <p:cNvSpPr>
            <a:spLocks/>
          </p:cNvSpPr>
          <p:nvPr userDrawn="1"/>
        </p:nvSpPr>
        <p:spPr>
          <a:xfrm>
            <a:off x="18695043" y="2768601"/>
            <a:ext cx="5246912" cy="98018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5" name="Rectangle 4">
            <a:extLst>
              <a:ext uri="{FF2B5EF4-FFF2-40B4-BE49-F238E27FC236}">
                <a16:creationId xmlns:a16="http://schemas.microsoft.com/office/drawing/2014/main" id="{B94D0C36-C64F-B8F0-12B6-43491C9AA473}"/>
              </a:ext>
            </a:extLst>
          </p:cNvPr>
          <p:cNvSpPr>
            <a:spLocks/>
          </p:cNvSpPr>
          <p:nvPr userDrawn="1"/>
        </p:nvSpPr>
        <p:spPr>
          <a:xfrm>
            <a:off x="13279995" y="2768601"/>
            <a:ext cx="5246912" cy="98018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6" name="Rectangle 5">
            <a:extLst>
              <a:ext uri="{FF2B5EF4-FFF2-40B4-BE49-F238E27FC236}">
                <a16:creationId xmlns:a16="http://schemas.microsoft.com/office/drawing/2014/main" id="{8A57C71D-05AA-3F79-C34D-5AC99C3EDF7F}"/>
              </a:ext>
            </a:extLst>
          </p:cNvPr>
          <p:cNvSpPr>
            <a:spLocks/>
          </p:cNvSpPr>
          <p:nvPr userDrawn="1"/>
        </p:nvSpPr>
        <p:spPr>
          <a:xfrm>
            <a:off x="7864949" y="2768599"/>
            <a:ext cx="5246912" cy="98018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7" name="Rectangle 6">
            <a:extLst>
              <a:ext uri="{FF2B5EF4-FFF2-40B4-BE49-F238E27FC236}">
                <a16:creationId xmlns:a16="http://schemas.microsoft.com/office/drawing/2014/main" id="{891A136E-7409-55BB-11E5-9A43072B00C0}"/>
              </a:ext>
            </a:extLst>
          </p:cNvPr>
          <p:cNvSpPr>
            <a:spLocks/>
          </p:cNvSpPr>
          <p:nvPr userDrawn="1"/>
        </p:nvSpPr>
        <p:spPr>
          <a:xfrm>
            <a:off x="2449902" y="2768602"/>
            <a:ext cx="5246912" cy="98022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9" name="Shape 41">
            <a:extLst>
              <a:ext uri="{FF2B5EF4-FFF2-40B4-BE49-F238E27FC236}">
                <a16:creationId xmlns:a16="http://schemas.microsoft.com/office/drawing/2014/main" id="{92814BC1-97A4-CA22-2730-DD2A06EE3E62}"/>
              </a:ext>
            </a:extLst>
          </p:cNvPr>
          <p:cNvSpPr>
            <a:spLocks noGrp="1"/>
          </p:cNvSpPr>
          <p:nvPr>
            <p:ph type="body" sz="quarter" idx="141" hasCustomPrompt="1"/>
          </p:nvPr>
        </p:nvSpPr>
        <p:spPr>
          <a:xfrm>
            <a:off x="8134495" y="6573615"/>
            <a:ext cx="4717571"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0" name="Shape 41">
            <a:extLst>
              <a:ext uri="{FF2B5EF4-FFF2-40B4-BE49-F238E27FC236}">
                <a16:creationId xmlns:a16="http://schemas.microsoft.com/office/drawing/2014/main" id="{B4605265-07C3-6B52-D844-05CB2747B035}"/>
              </a:ext>
            </a:extLst>
          </p:cNvPr>
          <p:cNvSpPr>
            <a:spLocks noGrp="1"/>
          </p:cNvSpPr>
          <p:nvPr>
            <p:ph type="body" sz="quarter" idx="146" hasCustomPrompt="1"/>
          </p:nvPr>
        </p:nvSpPr>
        <p:spPr>
          <a:xfrm>
            <a:off x="2719448" y="6573615"/>
            <a:ext cx="470781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1" name="Shape 41">
            <a:extLst>
              <a:ext uri="{FF2B5EF4-FFF2-40B4-BE49-F238E27FC236}">
                <a16:creationId xmlns:a16="http://schemas.microsoft.com/office/drawing/2014/main" id="{3BD9921C-C225-574C-08FB-BA9CD70909B2}"/>
              </a:ext>
            </a:extLst>
          </p:cNvPr>
          <p:cNvSpPr>
            <a:spLocks noGrp="1"/>
          </p:cNvSpPr>
          <p:nvPr>
            <p:ph type="body" sz="quarter" idx="147" hasCustomPrompt="1"/>
          </p:nvPr>
        </p:nvSpPr>
        <p:spPr>
          <a:xfrm>
            <a:off x="18964590" y="6573615"/>
            <a:ext cx="4707818"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2" name="Shape 41">
            <a:extLst>
              <a:ext uri="{FF2B5EF4-FFF2-40B4-BE49-F238E27FC236}">
                <a16:creationId xmlns:a16="http://schemas.microsoft.com/office/drawing/2014/main" id="{F99D3169-4B3C-C058-C4C1-29D009F1D314}"/>
              </a:ext>
            </a:extLst>
          </p:cNvPr>
          <p:cNvSpPr>
            <a:spLocks noGrp="1"/>
          </p:cNvSpPr>
          <p:nvPr>
            <p:ph type="body" sz="quarter" idx="148" hasCustomPrompt="1"/>
          </p:nvPr>
        </p:nvSpPr>
        <p:spPr>
          <a:xfrm>
            <a:off x="13549542" y="6573615"/>
            <a:ext cx="470781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3" name="Текст 7">
            <a:extLst>
              <a:ext uri="{FF2B5EF4-FFF2-40B4-BE49-F238E27FC236}">
                <a16:creationId xmlns:a16="http://schemas.microsoft.com/office/drawing/2014/main" id="{F9FD8BDB-34A9-6886-D639-67372615C84E}"/>
              </a:ext>
            </a:extLst>
          </p:cNvPr>
          <p:cNvSpPr>
            <a:spLocks noGrp="1"/>
          </p:cNvSpPr>
          <p:nvPr>
            <p:ph type="body" sz="quarter" idx="159" hasCustomPrompt="1"/>
          </p:nvPr>
        </p:nvSpPr>
        <p:spPr>
          <a:xfrm>
            <a:off x="2719449" y="3101574"/>
            <a:ext cx="4707819"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7" name="Текст 7">
            <a:extLst>
              <a:ext uri="{FF2B5EF4-FFF2-40B4-BE49-F238E27FC236}">
                <a16:creationId xmlns:a16="http://schemas.microsoft.com/office/drawing/2014/main" id="{A32FBA07-B5D8-5E6B-21EB-8688BDD7BAAE}"/>
              </a:ext>
            </a:extLst>
          </p:cNvPr>
          <p:cNvSpPr>
            <a:spLocks noGrp="1"/>
          </p:cNvSpPr>
          <p:nvPr>
            <p:ph type="body" sz="quarter" idx="160" hasCustomPrompt="1"/>
          </p:nvPr>
        </p:nvSpPr>
        <p:spPr>
          <a:xfrm>
            <a:off x="8134496" y="3101574"/>
            <a:ext cx="4707819"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8" name="Текст 7">
            <a:extLst>
              <a:ext uri="{FF2B5EF4-FFF2-40B4-BE49-F238E27FC236}">
                <a16:creationId xmlns:a16="http://schemas.microsoft.com/office/drawing/2014/main" id="{F56F7189-BB2B-F59E-91D0-DD6EFF27A75F}"/>
              </a:ext>
            </a:extLst>
          </p:cNvPr>
          <p:cNvSpPr>
            <a:spLocks noGrp="1"/>
          </p:cNvSpPr>
          <p:nvPr>
            <p:ph type="body" sz="quarter" idx="161" hasCustomPrompt="1"/>
          </p:nvPr>
        </p:nvSpPr>
        <p:spPr>
          <a:xfrm>
            <a:off x="13549543" y="3101574"/>
            <a:ext cx="4707819"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9" name="Текст 7">
            <a:extLst>
              <a:ext uri="{FF2B5EF4-FFF2-40B4-BE49-F238E27FC236}">
                <a16:creationId xmlns:a16="http://schemas.microsoft.com/office/drawing/2014/main" id="{CCB18EA1-4815-5A88-1B49-67276CB959C3}"/>
              </a:ext>
            </a:extLst>
          </p:cNvPr>
          <p:cNvSpPr>
            <a:spLocks noGrp="1"/>
          </p:cNvSpPr>
          <p:nvPr>
            <p:ph type="body" sz="quarter" idx="162" hasCustomPrompt="1"/>
          </p:nvPr>
        </p:nvSpPr>
        <p:spPr>
          <a:xfrm>
            <a:off x="18964590" y="3101574"/>
            <a:ext cx="4707819"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Tree>
    <p:extLst>
      <p:ext uri="{BB962C8B-B14F-4D97-AF65-F5344CB8AC3E}">
        <p14:creationId xmlns:p14="http://schemas.microsoft.com/office/powerpoint/2010/main" val="2053782869"/>
      </p:ext>
    </p:extLst>
  </p:cSld>
  <p:clrMapOvr>
    <a:masterClrMapping/>
  </p:clrMapOvr>
  <p:transition spd="med">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2_SW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FACA-B9CD-6B42-A0DC-56F418D73E5B}"/>
              </a:ext>
            </a:extLst>
          </p:cNvPr>
          <p:cNvPicPr>
            <a:picLocks/>
          </p:cNvPicPr>
          <p:nvPr userDrawn="1"/>
        </p:nvPicPr>
        <p:blipFill>
          <a:blip r:embed="rId2">
            <a:extLst>
              <a:ext uri="{28A0092B-C50C-407E-A947-70E740481C1C}">
                <a14:useLocalDpi xmlns:a14="http://schemas.microsoft.com/office/drawing/2010/main"/>
              </a:ext>
            </a:extLst>
          </a:blip>
          <a:srcRect/>
          <a:stretch/>
        </p:blipFill>
        <p:spPr>
          <a:xfrm>
            <a:off x="2116395" y="0"/>
            <a:ext cx="22310683" cy="13716000"/>
          </a:xfrm>
          <a:prstGeom prst="rect">
            <a:avLst/>
          </a:prstGeom>
        </p:spPr>
      </p:pic>
      <p:sp>
        <p:nvSpPr>
          <p:cNvPr id="18" name="Text Placeholder 27">
            <a:extLst>
              <a:ext uri="{FF2B5EF4-FFF2-40B4-BE49-F238E27FC236}">
                <a16:creationId xmlns:a16="http://schemas.microsoft.com/office/drawing/2014/main" id="{422BEB1E-AA71-7F4A-B9CC-865329EF1487}"/>
              </a:ext>
            </a:extLst>
          </p:cNvPr>
          <p:cNvSpPr txBox="1">
            <a:spLocks/>
          </p:cNvSpPr>
          <p:nvPr userDrawn="1"/>
        </p:nvSpPr>
        <p:spPr>
          <a:xfrm>
            <a:off x="2116395" y="-15646"/>
            <a:ext cx="22327200" cy="13731646"/>
          </a:xfrm>
          <a:prstGeom prst="rect">
            <a:avLst/>
          </a:prstGeom>
          <a:solidFill>
            <a:srgbClr val="0C1D2C">
              <a:alpha val="40000"/>
            </a:srgbClr>
          </a:solidFill>
          <a:effectLst/>
        </p:spPr>
        <p:txBody>
          <a:bodyPr vert="horz" lIns="360000" tIns="0" rIns="360000" bIns="288000" rtlCol="0" anchor="b" anchorCtr="0">
            <a:noAutofit/>
          </a:bodyPr>
          <a:lstStyle>
            <a:lvl1pPr marL="0" marR="0" indent="0" algn="ctr" defTabSz="1813496" rtl="0" eaLnBrk="1" fontAlgn="auto" latinLnBrk="0" hangingPunct="1">
              <a:lnSpc>
                <a:spcPct val="150000"/>
              </a:lnSpc>
              <a:spcBef>
                <a:spcPts val="0"/>
              </a:spcBef>
              <a:spcAft>
                <a:spcPts val="0"/>
              </a:spcAft>
              <a:buClrTx/>
              <a:buSzPct val="100000"/>
              <a:buFontTx/>
              <a:buNone/>
              <a:tabLst/>
              <a:defRPr lang="en-US" sz="2100" b="0" i="0" kern="1200" spc="400" baseline="0" smtClean="0">
                <a:solidFill>
                  <a:srgbClr val="0C1D2C"/>
                </a:solidFill>
                <a:effectLst/>
                <a:latin typeface="Avenir" panose="02000503020000020003" pitchFamily="2" charset="0"/>
                <a:ea typeface="+mn-ea"/>
                <a:cs typeface="+mn-cs"/>
              </a:defRPr>
            </a:lvl1pPr>
            <a:lvl2pPr marL="0" indent="0" algn="ctr"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ctr"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panose="02000503020000020003" pitchFamily="2" charset="0"/>
                <a:ea typeface="+mn-ea"/>
                <a:cs typeface="+mn-cs"/>
              </a:defRPr>
            </a:lvl3pPr>
            <a:lvl4pPr marL="0" indent="0" algn="ctr" defTabSz="1813496" rtl="0" eaLnBrk="1" latinLnBrk="0" hangingPunct="1">
              <a:lnSpc>
                <a:spcPct val="15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ctr"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panose="02000503020000020003" pitchFamily="2"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panose="02000503020000020003" pitchFamily="2"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panose="02000503020000020003" pitchFamily="2"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r>
              <a:rPr lang="es-ES" b="0" i="0">
                <a:latin typeface="Avenir LT Std 55 Roman" panose="020B0503020203020204" pitchFamily="34" charset="0"/>
              </a:rPr>
              <a:t>.</a:t>
            </a:r>
          </a:p>
        </p:txBody>
      </p:sp>
      <p:sp>
        <p:nvSpPr>
          <p:cNvPr id="46" name="Shape 17">
            <a:extLst>
              <a:ext uri="{FF2B5EF4-FFF2-40B4-BE49-F238E27FC236}">
                <a16:creationId xmlns:a16="http://schemas.microsoft.com/office/drawing/2014/main" id="{6A9EA6BA-1501-CA45-B13F-3A0C3DE7759A}"/>
              </a:ext>
            </a:extLst>
          </p:cNvPr>
          <p:cNvSpPr>
            <a:spLocks noGrp="1"/>
          </p:cNvSpPr>
          <p:nvPr>
            <p:ph type="body" sz="quarter" idx="142" hasCustomPrompt="1"/>
          </p:nvPr>
        </p:nvSpPr>
        <p:spPr>
          <a:xfrm>
            <a:off x="4083108" y="1094835"/>
            <a:ext cx="18278128" cy="1462392"/>
          </a:xfrm>
          <a:prstGeom prst="rect">
            <a:avLst/>
          </a:prstGeom>
        </p:spPr>
        <p:txBody>
          <a:bodyPr wrap="square" lIns="0" tIns="0" rIns="0" bIns="0" anchor="t" anchorCtr="0">
            <a:normAutofit/>
          </a:bodyPr>
          <a:lstStyle>
            <a:lvl1pPr algn="l" defTabSz="1828377">
              <a:lnSpc>
                <a:spcPct val="100000"/>
              </a:lnSpc>
              <a:spcBef>
                <a:spcPts val="0"/>
              </a:spcBef>
              <a:defRPr sz="80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19" name="TextBox 18">
            <a:extLst>
              <a:ext uri="{FF2B5EF4-FFF2-40B4-BE49-F238E27FC236}">
                <a16:creationId xmlns:a16="http://schemas.microsoft.com/office/drawing/2014/main" id="{1B297CC9-CDCD-B14F-AAE4-95F742A64342}"/>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
        <p:nvSpPr>
          <p:cNvPr id="3" name="Rectangle 2">
            <a:extLst>
              <a:ext uri="{FF2B5EF4-FFF2-40B4-BE49-F238E27FC236}">
                <a16:creationId xmlns:a16="http://schemas.microsoft.com/office/drawing/2014/main" id="{A2F55B9C-DE6C-9FDC-8A57-BAD9A8E56A1A}"/>
              </a:ext>
            </a:extLst>
          </p:cNvPr>
          <p:cNvSpPr>
            <a:spLocks/>
          </p:cNvSpPr>
          <p:nvPr userDrawn="1"/>
        </p:nvSpPr>
        <p:spPr>
          <a:xfrm>
            <a:off x="18695043" y="2768601"/>
            <a:ext cx="5246912" cy="98018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5" name="Rectangle 4">
            <a:extLst>
              <a:ext uri="{FF2B5EF4-FFF2-40B4-BE49-F238E27FC236}">
                <a16:creationId xmlns:a16="http://schemas.microsoft.com/office/drawing/2014/main" id="{B94D0C36-C64F-B8F0-12B6-43491C9AA473}"/>
              </a:ext>
            </a:extLst>
          </p:cNvPr>
          <p:cNvSpPr>
            <a:spLocks/>
          </p:cNvSpPr>
          <p:nvPr userDrawn="1"/>
        </p:nvSpPr>
        <p:spPr>
          <a:xfrm>
            <a:off x="13279995" y="2768601"/>
            <a:ext cx="5246912" cy="98018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6" name="Rectangle 5">
            <a:extLst>
              <a:ext uri="{FF2B5EF4-FFF2-40B4-BE49-F238E27FC236}">
                <a16:creationId xmlns:a16="http://schemas.microsoft.com/office/drawing/2014/main" id="{8A57C71D-05AA-3F79-C34D-5AC99C3EDF7F}"/>
              </a:ext>
            </a:extLst>
          </p:cNvPr>
          <p:cNvSpPr>
            <a:spLocks/>
          </p:cNvSpPr>
          <p:nvPr userDrawn="1"/>
        </p:nvSpPr>
        <p:spPr>
          <a:xfrm>
            <a:off x="7864949" y="2768599"/>
            <a:ext cx="5246912" cy="98018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7" name="Rectangle 6">
            <a:extLst>
              <a:ext uri="{FF2B5EF4-FFF2-40B4-BE49-F238E27FC236}">
                <a16:creationId xmlns:a16="http://schemas.microsoft.com/office/drawing/2014/main" id="{891A136E-7409-55BB-11E5-9A43072B00C0}"/>
              </a:ext>
            </a:extLst>
          </p:cNvPr>
          <p:cNvSpPr>
            <a:spLocks/>
          </p:cNvSpPr>
          <p:nvPr userDrawn="1"/>
        </p:nvSpPr>
        <p:spPr>
          <a:xfrm>
            <a:off x="2449902" y="2768602"/>
            <a:ext cx="5246912" cy="98022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venir LT Std 55 Roman" panose="020B0503020203020204" pitchFamily="34" charset="0"/>
            </a:endParaRPr>
          </a:p>
        </p:txBody>
      </p:sp>
      <p:sp>
        <p:nvSpPr>
          <p:cNvPr id="9" name="Shape 41">
            <a:extLst>
              <a:ext uri="{FF2B5EF4-FFF2-40B4-BE49-F238E27FC236}">
                <a16:creationId xmlns:a16="http://schemas.microsoft.com/office/drawing/2014/main" id="{92814BC1-97A4-CA22-2730-DD2A06EE3E62}"/>
              </a:ext>
            </a:extLst>
          </p:cNvPr>
          <p:cNvSpPr>
            <a:spLocks noGrp="1"/>
          </p:cNvSpPr>
          <p:nvPr>
            <p:ph type="body" sz="quarter" idx="141" hasCustomPrompt="1"/>
          </p:nvPr>
        </p:nvSpPr>
        <p:spPr>
          <a:xfrm>
            <a:off x="8134495" y="6573615"/>
            <a:ext cx="4717571"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0" name="Shape 41">
            <a:extLst>
              <a:ext uri="{FF2B5EF4-FFF2-40B4-BE49-F238E27FC236}">
                <a16:creationId xmlns:a16="http://schemas.microsoft.com/office/drawing/2014/main" id="{B4605265-07C3-6B52-D844-05CB2747B035}"/>
              </a:ext>
            </a:extLst>
          </p:cNvPr>
          <p:cNvSpPr>
            <a:spLocks noGrp="1"/>
          </p:cNvSpPr>
          <p:nvPr>
            <p:ph type="body" sz="quarter" idx="146" hasCustomPrompt="1"/>
          </p:nvPr>
        </p:nvSpPr>
        <p:spPr>
          <a:xfrm>
            <a:off x="2719448" y="6573615"/>
            <a:ext cx="470781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1" name="Shape 41">
            <a:extLst>
              <a:ext uri="{FF2B5EF4-FFF2-40B4-BE49-F238E27FC236}">
                <a16:creationId xmlns:a16="http://schemas.microsoft.com/office/drawing/2014/main" id="{3BD9921C-C225-574C-08FB-BA9CD70909B2}"/>
              </a:ext>
            </a:extLst>
          </p:cNvPr>
          <p:cNvSpPr>
            <a:spLocks noGrp="1"/>
          </p:cNvSpPr>
          <p:nvPr>
            <p:ph type="body" sz="quarter" idx="147" hasCustomPrompt="1"/>
          </p:nvPr>
        </p:nvSpPr>
        <p:spPr>
          <a:xfrm>
            <a:off x="18964590" y="6573615"/>
            <a:ext cx="4707818"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2" name="Shape 41">
            <a:extLst>
              <a:ext uri="{FF2B5EF4-FFF2-40B4-BE49-F238E27FC236}">
                <a16:creationId xmlns:a16="http://schemas.microsoft.com/office/drawing/2014/main" id="{F99D3169-4B3C-C058-C4C1-29D009F1D314}"/>
              </a:ext>
            </a:extLst>
          </p:cNvPr>
          <p:cNvSpPr>
            <a:spLocks noGrp="1"/>
          </p:cNvSpPr>
          <p:nvPr>
            <p:ph type="body" sz="quarter" idx="148" hasCustomPrompt="1"/>
          </p:nvPr>
        </p:nvSpPr>
        <p:spPr>
          <a:xfrm>
            <a:off x="13549542" y="6573615"/>
            <a:ext cx="4707819" cy="5687658"/>
          </a:xfrm>
          <a:prstGeom prst="rect">
            <a:avLst/>
          </a:prstGeom>
        </p:spPr>
        <p:txBody>
          <a:bodyPr lIns="0" tIns="0" rIns="0" bIns="0" anchor="t" anchorCtr="0">
            <a:normAutofit/>
          </a:bodyPr>
          <a:lstStyle>
            <a:lvl1pPr marL="342900" indent="-342900" algn="l" defTabSz="1828377">
              <a:lnSpc>
                <a:spcPts val="4000"/>
              </a:lnSpc>
              <a:spcBef>
                <a:spcPts val="2000"/>
              </a:spcBef>
              <a:buClr>
                <a:srgbClr val="F79323"/>
              </a:buClr>
              <a:buFont typeface="Arial" panose="020B0604020202020204" pitchFamily="34" charset="0"/>
              <a:buChar char="•"/>
              <a:defRPr sz="2400" b="0" i="0" spc="0" baseline="0">
                <a:solidFill>
                  <a:schemeClr val="tx1"/>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3" name="Текст 7">
            <a:extLst>
              <a:ext uri="{FF2B5EF4-FFF2-40B4-BE49-F238E27FC236}">
                <a16:creationId xmlns:a16="http://schemas.microsoft.com/office/drawing/2014/main" id="{F9FD8BDB-34A9-6886-D639-67372615C84E}"/>
              </a:ext>
            </a:extLst>
          </p:cNvPr>
          <p:cNvSpPr>
            <a:spLocks noGrp="1"/>
          </p:cNvSpPr>
          <p:nvPr>
            <p:ph type="body" sz="quarter" idx="159" hasCustomPrompt="1"/>
          </p:nvPr>
        </p:nvSpPr>
        <p:spPr>
          <a:xfrm>
            <a:off x="2719449" y="3101574"/>
            <a:ext cx="4707819"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7" name="Текст 7">
            <a:extLst>
              <a:ext uri="{FF2B5EF4-FFF2-40B4-BE49-F238E27FC236}">
                <a16:creationId xmlns:a16="http://schemas.microsoft.com/office/drawing/2014/main" id="{A32FBA07-B5D8-5E6B-21EB-8688BDD7BAAE}"/>
              </a:ext>
            </a:extLst>
          </p:cNvPr>
          <p:cNvSpPr>
            <a:spLocks noGrp="1"/>
          </p:cNvSpPr>
          <p:nvPr>
            <p:ph type="body" sz="quarter" idx="160" hasCustomPrompt="1"/>
          </p:nvPr>
        </p:nvSpPr>
        <p:spPr>
          <a:xfrm>
            <a:off x="8134496" y="3101574"/>
            <a:ext cx="4707819"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8" name="Текст 7">
            <a:extLst>
              <a:ext uri="{FF2B5EF4-FFF2-40B4-BE49-F238E27FC236}">
                <a16:creationId xmlns:a16="http://schemas.microsoft.com/office/drawing/2014/main" id="{F56F7189-BB2B-F59E-91D0-DD6EFF27A75F}"/>
              </a:ext>
            </a:extLst>
          </p:cNvPr>
          <p:cNvSpPr>
            <a:spLocks noGrp="1"/>
          </p:cNvSpPr>
          <p:nvPr>
            <p:ph type="body" sz="quarter" idx="161" hasCustomPrompt="1"/>
          </p:nvPr>
        </p:nvSpPr>
        <p:spPr>
          <a:xfrm>
            <a:off x="13549543" y="3101574"/>
            <a:ext cx="4707819"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9" name="Текст 7">
            <a:extLst>
              <a:ext uri="{FF2B5EF4-FFF2-40B4-BE49-F238E27FC236}">
                <a16:creationId xmlns:a16="http://schemas.microsoft.com/office/drawing/2014/main" id="{CCB18EA1-4815-5A88-1B49-67276CB959C3}"/>
              </a:ext>
            </a:extLst>
          </p:cNvPr>
          <p:cNvSpPr>
            <a:spLocks noGrp="1"/>
          </p:cNvSpPr>
          <p:nvPr>
            <p:ph type="body" sz="quarter" idx="162" hasCustomPrompt="1"/>
          </p:nvPr>
        </p:nvSpPr>
        <p:spPr>
          <a:xfrm>
            <a:off x="18964590" y="3101574"/>
            <a:ext cx="4707819" cy="3193950"/>
          </a:xfrm>
          <a:solidFill>
            <a:schemeClr val="bg1"/>
          </a:solidFill>
          <a:effectLst/>
        </p:spPr>
        <p:txBody>
          <a:bodyPr lIns="360000" tIns="0" rIns="360000" bIns="288000" anchor="b" anchorCtr="0">
            <a:noAutofit/>
          </a:bodyPr>
          <a:lstStyle>
            <a:lvl1pPr algn="ctr">
              <a:lnSpc>
                <a:spcPts val="3620"/>
              </a:lnSpc>
              <a:spcBef>
                <a:spcPts val="0"/>
              </a:spcBef>
              <a:defRPr lang="en-US" sz="2100" b="0" i="0" cap="all" spc="400" baseline="0" smtClean="0">
                <a:solidFill>
                  <a:srgbClr val="0C1D2C"/>
                </a:solidFill>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Tree>
    <p:extLst>
      <p:ext uri="{BB962C8B-B14F-4D97-AF65-F5344CB8AC3E}">
        <p14:creationId xmlns:p14="http://schemas.microsoft.com/office/powerpoint/2010/main" val="575966815"/>
      </p:ext>
    </p:extLst>
  </p:cSld>
  <p:clrMapOvr>
    <a:masterClrMapping/>
  </p:clrMapOvr>
  <p:transition spd="med">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50_List &amp; Image">
    <p:spTree>
      <p:nvGrpSpPr>
        <p:cNvPr id="1" name=""/>
        <p:cNvGrpSpPr/>
        <p:nvPr/>
      </p:nvGrpSpPr>
      <p:grpSpPr>
        <a:xfrm>
          <a:off x="0" y="0"/>
          <a:ext cx="0" cy="0"/>
          <a:chOff x="0" y="0"/>
          <a:chExt cx="0" cy="0"/>
        </a:xfrm>
      </p:grpSpPr>
      <p:sp>
        <p:nvSpPr>
          <p:cNvPr id="15" name="Shape 613">
            <a:extLst>
              <a:ext uri="{FF2B5EF4-FFF2-40B4-BE49-F238E27FC236}">
                <a16:creationId xmlns:a16="http://schemas.microsoft.com/office/drawing/2014/main" id="{D6E70416-AC33-E14E-ADDC-8B06DD26B6F2}"/>
              </a:ext>
            </a:extLst>
          </p:cNvPr>
          <p:cNvSpPr>
            <a:spLocks noGrp="1"/>
          </p:cNvSpPr>
          <p:nvPr>
            <p:ph type="pic" sz="quarter" idx="55" hasCustomPrompt="1"/>
          </p:nvPr>
        </p:nvSpPr>
        <p:spPr>
          <a:xfrm>
            <a:off x="12259733" y="1124654"/>
            <a:ext cx="6060301" cy="5689316"/>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6" name="Shape 613">
            <a:extLst>
              <a:ext uri="{FF2B5EF4-FFF2-40B4-BE49-F238E27FC236}">
                <a16:creationId xmlns:a16="http://schemas.microsoft.com/office/drawing/2014/main" id="{BE04F44C-EDE8-D64C-823E-EA16C6F12988}"/>
              </a:ext>
            </a:extLst>
          </p:cNvPr>
          <p:cNvSpPr>
            <a:spLocks noGrp="1"/>
          </p:cNvSpPr>
          <p:nvPr>
            <p:ph type="pic" sz="quarter" idx="152" hasCustomPrompt="1"/>
          </p:nvPr>
        </p:nvSpPr>
        <p:spPr>
          <a:xfrm>
            <a:off x="18368415" y="1124654"/>
            <a:ext cx="4064001" cy="5698377"/>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7" name="Shape 613">
            <a:extLst>
              <a:ext uri="{FF2B5EF4-FFF2-40B4-BE49-F238E27FC236}">
                <a16:creationId xmlns:a16="http://schemas.microsoft.com/office/drawing/2014/main" id="{EE090ECE-D808-564F-818D-C594F26AA2E5}"/>
              </a:ext>
            </a:extLst>
          </p:cNvPr>
          <p:cNvSpPr>
            <a:spLocks noGrp="1"/>
          </p:cNvSpPr>
          <p:nvPr>
            <p:ph type="pic" sz="quarter" idx="153" hasCustomPrompt="1"/>
          </p:nvPr>
        </p:nvSpPr>
        <p:spPr>
          <a:xfrm>
            <a:off x="16336415" y="6860866"/>
            <a:ext cx="6096002" cy="5709452"/>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8" name="Shape 613">
            <a:extLst>
              <a:ext uri="{FF2B5EF4-FFF2-40B4-BE49-F238E27FC236}">
                <a16:creationId xmlns:a16="http://schemas.microsoft.com/office/drawing/2014/main" id="{BD13AE47-6586-A842-9147-6E508ABB2298}"/>
              </a:ext>
            </a:extLst>
          </p:cNvPr>
          <p:cNvSpPr>
            <a:spLocks noGrp="1"/>
          </p:cNvSpPr>
          <p:nvPr>
            <p:ph type="pic" sz="quarter" idx="154" hasCustomPrompt="1"/>
          </p:nvPr>
        </p:nvSpPr>
        <p:spPr>
          <a:xfrm>
            <a:off x="12259733" y="6869672"/>
            <a:ext cx="4030132" cy="5700646"/>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Shape 41">
            <a:extLst>
              <a:ext uri="{FF2B5EF4-FFF2-40B4-BE49-F238E27FC236}">
                <a16:creationId xmlns:a16="http://schemas.microsoft.com/office/drawing/2014/main" id="{1237C02E-9B11-B145-B4B2-143B6F53A96A}"/>
              </a:ext>
            </a:extLst>
          </p:cNvPr>
          <p:cNvSpPr>
            <a:spLocks noGrp="1"/>
          </p:cNvSpPr>
          <p:nvPr>
            <p:ph type="body" sz="quarter" idx="141" hasCustomPrompt="1"/>
          </p:nvPr>
        </p:nvSpPr>
        <p:spPr>
          <a:xfrm>
            <a:off x="4123267" y="7139742"/>
            <a:ext cx="6959600" cy="3812320"/>
          </a:xfrm>
          <a:prstGeom prst="rect">
            <a:avLst/>
          </a:prstGeom>
        </p:spPr>
        <p:txBody>
          <a:bodyPr lIns="0" tIns="0" rIns="0" bIns="0" anchor="t" anchorCtr="0">
            <a:normAutofit/>
          </a:bodyPr>
          <a:lstStyle>
            <a:lvl1pPr algn="l" defTabSz="1828377">
              <a:lnSpc>
                <a:spcPct val="150000"/>
              </a:lnSpc>
              <a:spcBef>
                <a:spcPts val="2000"/>
              </a:spcBef>
              <a:defRPr sz="2400" b="0" i="0" spc="0" baseline="0">
                <a:solidFill>
                  <a:schemeClr val="tx1">
                    <a:alpha val="80000"/>
                  </a:schemeClr>
                </a:solidFill>
                <a:latin typeface="Avenir LT Std 55 Roman" panose="020B0503020203020204" pitchFamily="34" charset="0"/>
                <a:ea typeface="Work Sans Regular Roman"/>
                <a:cs typeface="Work Sans Regular Roman"/>
                <a:sym typeface="Work Sans"/>
              </a:defRPr>
            </a:lvl1pPr>
          </a:lstStyle>
          <a:p>
            <a:r>
              <a:rPr lang="en-US"/>
              <a:t>Write body text here</a:t>
            </a:r>
          </a:p>
        </p:txBody>
      </p:sp>
      <p:sp>
        <p:nvSpPr>
          <p:cNvPr id="20" name="Shape 17">
            <a:extLst>
              <a:ext uri="{FF2B5EF4-FFF2-40B4-BE49-F238E27FC236}">
                <a16:creationId xmlns:a16="http://schemas.microsoft.com/office/drawing/2014/main" id="{4C5C5636-8B1F-2D4F-AC1D-FFF5CBA3BD6D}"/>
              </a:ext>
            </a:extLst>
          </p:cNvPr>
          <p:cNvSpPr>
            <a:spLocks noGrp="1"/>
          </p:cNvSpPr>
          <p:nvPr>
            <p:ph type="body" sz="quarter" idx="158" hasCustomPrompt="1"/>
          </p:nvPr>
        </p:nvSpPr>
        <p:spPr>
          <a:xfrm>
            <a:off x="4123267" y="2657446"/>
            <a:ext cx="6959600" cy="3921832"/>
          </a:xfrm>
          <a:prstGeom prst="rect">
            <a:avLst/>
          </a:prstGeom>
        </p:spPr>
        <p:txBody>
          <a:bodyPr wrap="square" lIns="0" tIns="0" rIns="0" bIns="0" anchor="b" anchorCtr="0">
            <a:normAutofit/>
          </a:bodyPr>
          <a:lstStyle>
            <a:lvl1pPr algn="l" defTabSz="1828377">
              <a:lnSpc>
                <a:spcPct val="100000"/>
              </a:lnSpc>
              <a:spcBef>
                <a:spcPts val="0"/>
              </a:spcBef>
              <a:defRPr sz="9600" b="0" i="0" spc="-200" baseline="0">
                <a:solidFill>
                  <a:schemeClr val="tx1"/>
                </a:solidFill>
                <a:latin typeface="Century Gothic Regular"/>
                <a:ea typeface="Work Sans Regular Roman"/>
                <a:cs typeface="Work Sans Regular Roman"/>
                <a:sym typeface="Work Sans"/>
              </a:defRPr>
            </a:lvl1pPr>
          </a:lstStyle>
          <a:p>
            <a:r>
              <a:rPr lang="nl-NL"/>
              <a:t>H2 Title here</a:t>
            </a:r>
          </a:p>
        </p:txBody>
      </p:sp>
      <p:sp>
        <p:nvSpPr>
          <p:cNvPr id="24" name="Текст 7">
            <a:extLst>
              <a:ext uri="{FF2B5EF4-FFF2-40B4-BE49-F238E27FC236}">
                <a16:creationId xmlns:a16="http://schemas.microsoft.com/office/drawing/2014/main" id="{9C42421B-13E0-1042-B698-07F0CDED6E71}"/>
              </a:ext>
            </a:extLst>
          </p:cNvPr>
          <p:cNvSpPr>
            <a:spLocks noGrp="1"/>
          </p:cNvSpPr>
          <p:nvPr>
            <p:ph type="body" sz="quarter" idx="159" hasCustomPrompt="1"/>
          </p:nvPr>
        </p:nvSpPr>
        <p:spPr>
          <a:xfrm>
            <a:off x="4136729" y="1625350"/>
            <a:ext cx="6946139" cy="660298"/>
          </a:xfrm>
        </p:spPr>
        <p:txBody>
          <a:bodyPr tIns="0" anchor="t">
            <a:noAutofit/>
          </a:bodyPr>
          <a:lstStyle>
            <a:lvl1pPr algn="l">
              <a:lnSpc>
                <a:spcPct val="150000"/>
              </a:lnSpc>
              <a:spcBef>
                <a:spcPts val="0"/>
              </a:spcBef>
              <a:defRPr lang="en-US" sz="2133"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Tree>
    <p:extLst>
      <p:ext uri="{BB962C8B-B14F-4D97-AF65-F5344CB8AC3E}">
        <p14:creationId xmlns:p14="http://schemas.microsoft.com/office/powerpoint/2010/main" val="1351682921"/>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28_Price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F4660D-DFF8-7F45-B20C-E673E6CF5A03}"/>
              </a:ext>
            </a:extLst>
          </p:cNvPr>
          <p:cNvSpPr/>
          <p:nvPr userDrawn="1"/>
        </p:nvSpPr>
        <p:spPr>
          <a:xfrm>
            <a:off x="2044930" y="1"/>
            <a:ext cx="22339069" cy="13716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2230156"/>
      </p:ext>
    </p:extLst>
  </p:cSld>
  <p:clrMapOvr>
    <a:masterClrMapping/>
  </p:clrMapOvr>
  <p:transition spd="med">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002_Image &amp;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8609E1-3019-154D-A9BA-420C4782ED15}"/>
              </a:ext>
            </a:extLst>
          </p:cNvPr>
          <p:cNvSpPr/>
          <p:nvPr userDrawn="1"/>
        </p:nvSpPr>
        <p:spPr>
          <a:xfrm>
            <a:off x="0" y="0"/>
            <a:ext cx="4064000" cy="13716000"/>
          </a:xfrm>
          <a:prstGeom prst="rect">
            <a:avLst/>
          </a:prstGeom>
          <a:solidFill>
            <a:srgbClr val="0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p:cNvSpPr/>
          <p:nvPr userDrawn="1"/>
        </p:nvSpPr>
        <p:spPr>
          <a:xfrm>
            <a:off x="12192000" y="0"/>
            <a:ext cx="12192000" cy="13716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9" b="0" i="0">
              <a:latin typeface="Avenir LT Std 55 Roman" panose="020B0503020203020204" pitchFamily="34" charset="0"/>
            </a:endParaRPr>
          </a:p>
        </p:txBody>
      </p:sp>
      <p:sp>
        <p:nvSpPr>
          <p:cNvPr id="14" name="Shape 613"/>
          <p:cNvSpPr>
            <a:spLocks noGrp="1"/>
          </p:cNvSpPr>
          <p:nvPr>
            <p:ph type="pic" sz="quarter" idx="54" hasCustomPrompt="1"/>
          </p:nvPr>
        </p:nvSpPr>
        <p:spPr>
          <a:xfrm>
            <a:off x="8128000" y="0"/>
            <a:ext cx="4064000" cy="13716000"/>
          </a:xfrm>
          <a:prstGeom prst="rect">
            <a:avLst/>
          </a:prstGeom>
          <a:solidFill>
            <a:schemeClr val="tx1">
              <a:alpha val="10000"/>
            </a:schemeClr>
          </a:solidFill>
          <a:effectLst>
            <a:outerShdw blurRad="1016000" dist="1016000" dir="10800000" sx="80000" sy="80000" algn="r" rotWithShape="0">
              <a:prstClr val="black">
                <a:alpha val="20000"/>
              </a:prstClr>
            </a:outerShdw>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7" name="Shape 613"/>
          <p:cNvSpPr>
            <a:spLocks noGrp="1"/>
          </p:cNvSpPr>
          <p:nvPr>
            <p:ph type="pic" sz="quarter" idx="55" hasCustomPrompt="1"/>
          </p:nvPr>
        </p:nvSpPr>
        <p:spPr>
          <a:xfrm>
            <a:off x="4064000" y="0"/>
            <a:ext cx="4064000" cy="13716000"/>
          </a:xfrm>
          <a:prstGeom prst="rect">
            <a:avLst/>
          </a:prstGeom>
          <a:solidFill>
            <a:schemeClr val="tx1">
              <a:alpha val="10000"/>
            </a:schemeClr>
          </a:solidFill>
          <a:effectLst>
            <a:outerShdw blurRad="635000" dist="1016000" sx="80000" sy="80000" algn="r" rotWithShape="0">
              <a:prstClr val="black">
                <a:alpha val="20000"/>
              </a:prstClr>
            </a:outerShdw>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8" name="Текст 7"/>
          <p:cNvSpPr>
            <a:spLocks noGrp="1"/>
          </p:cNvSpPr>
          <p:nvPr>
            <p:ph type="body" sz="quarter" idx="139" hasCustomPrompt="1"/>
          </p:nvPr>
        </p:nvSpPr>
        <p:spPr>
          <a:xfrm>
            <a:off x="14224000" y="1115680"/>
            <a:ext cx="8128000" cy="11454720"/>
          </a:xfrm>
        </p:spPr>
        <p:txBody>
          <a:bodyPr tIns="0" anchor="ctr">
            <a:noAutofit/>
          </a:bodyPr>
          <a:lstStyle>
            <a:lvl1pPr algn="l">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pic>
        <p:nvPicPr>
          <p:cNvPr id="13" name="Graphic 12">
            <a:extLst>
              <a:ext uri="{FF2B5EF4-FFF2-40B4-BE49-F238E27FC236}">
                <a16:creationId xmlns:a16="http://schemas.microsoft.com/office/drawing/2014/main" id="{0C10ECEC-DC95-9543-B4B0-E6E3AEEAE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06347" y="1696958"/>
            <a:ext cx="4701989" cy="1588800"/>
          </a:xfrm>
          <a:prstGeom prst="rect">
            <a:avLst/>
          </a:prstGeom>
        </p:spPr>
      </p:pic>
      <p:sp>
        <p:nvSpPr>
          <p:cNvPr id="16" name="Rectangle 15">
            <a:extLst>
              <a:ext uri="{FF2B5EF4-FFF2-40B4-BE49-F238E27FC236}">
                <a16:creationId xmlns:a16="http://schemas.microsoft.com/office/drawing/2014/main" id="{9D1C1612-0053-8B4D-9B70-10474A7CB809}"/>
              </a:ext>
            </a:extLst>
          </p:cNvPr>
          <p:cNvSpPr/>
          <p:nvPr userDrawn="1"/>
        </p:nvSpPr>
        <p:spPr>
          <a:xfrm>
            <a:off x="-216" y="0"/>
            <a:ext cx="2030400" cy="13716000"/>
          </a:xfrm>
          <a:prstGeom prst="rect">
            <a:avLst/>
          </a:prstGeom>
          <a:solidFill>
            <a:srgbClr val="0C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Picture 20">
            <a:extLst>
              <a:ext uri="{FF2B5EF4-FFF2-40B4-BE49-F238E27FC236}">
                <a16:creationId xmlns:a16="http://schemas.microsoft.com/office/drawing/2014/main" id="{C38E418F-BDA0-664A-827A-BDDF643F0D3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5" name="TextBox 14">
            <a:extLst>
              <a:ext uri="{FF2B5EF4-FFF2-40B4-BE49-F238E27FC236}">
                <a16:creationId xmlns:a16="http://schemas.microsoft.com/office/drawing/2014/main" id="{E7EB8C72-6D48-B44D-80E3-906BD16A852D}"/>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23" name="Shape 58">
            <a:extLst>
              <a:ext uri="{FF2B5EF4-FFF2-40B4-BE49-F238E27FC236}">
                <a16:creationId xmlns:a16="http://schemas.microsoft.com/office/drawing/2014/main" id="{757714C6-414D-E64F-AF43-B8D93238171B}"/>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24" name="TextBox 23">
            <a:extLst>
              <a:ext uri="{FF2B5EF4-FFF2-40B4-BE49-F238E27FC236}">
                <a16:creationId xmlns:a16="http://schemas.microsoft.com/office/drawing/2014/main" id="{688D0A2F-ED3B-2E42-9EB5-19211D1EA543}"/>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2421920981"/>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2_Timeline with List">
    <p:spTree>
      <p:nvGrpSpPr>
        <p:cNvPr id="1" name=""/>
        <p:cNvGrpSpPr/>
        <p:nvPr/>
      </p:nvGrpSpPr>
      <p:grpSpPr>
        <a:xfrm>
          <a:off x="0" y="0"/>
          <a:ext cx="0" cy="0"/>
          <a:chOff x="0" y="0"/>
          <a:chExt cx="0" cy="0"/>
        </a:xfrm>
      </p:grpSpPr>
      <p:sp>
        <p:nvSpPr>
          <p:cNvPr id="16" name="Shape 613"/>
          <p:cNvSpPr>
            <a:spLocks noGrp="1"/>
          </p:cNvSpPr>
          <p:nvPr>
            <p:ph type="pic" sz="quarter" idx="55" hasCustomPrompt="1"/>
          </p:nvPr>
        </p:nvSpPr>
        <p:spPr>
          <a:xfrm>
            <a:off x="12198350" y="0"/>
            <a:ext cx="1218565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19" name="Text Placeholder 654"/>
          <p:cNvSpPr>
            <a:spLocks noGrp="1"/>
          </p:cNvSpPr>
          <p:nvPr>
            <p:ph type="body" sz="quarter" idx="159"/>
          </p:nvPr>
        </p:nvSpPr>
        <p:spPr>
          <a:xfrm>
            <a:off x="12204702" y="0"/>
            <a:ext cx="12179298" cy="13731646"/>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rgbClr val="0C1D2C">
              <a:alpha val="80000"/>
            </a:srgbClr>
          </a:solidFill>
          <a:ln w="38100">
            <a:noFill/>
          </a:ln>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8" name="Text Placeholder 654"/>
          <p:cNvSpPr>
            <a:spLocks noGrp="1"/>
          </p:cNvSpPr>
          <p:nvPr>
            <p:ph type="body" sz="quarter" idx="158"/>
          </p:nvPr>
        </p:nvSpPr>
        <p:spPr>
          <a:xfrm>
            <a:off x="2038351" y="0"/>
            <a:ext cx="10160000" cy="13716000"/>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600000" sx="97000" sy="97000" algn="tl" rotWithShape="0">
              <a:schemeClr val="tx2">
                <a:lumMod val="50000"/>
                <a:alpha val="40000"/>
              </a:schemeClr>
            </a:outerShdw>
          </a:effectLst>
        </p:spPr>
        <p:txBody>
          <a:bodyPr vert="horz" wrap="square" lIns="0" tIns="0" rIns="0" bIns="0" rtlCol="0" anchor="ctr" anchorCtr="0">
            <a:noAutofit/>
          </a:bodyPr>
          <a:lstStyle>
            <a:lvl1pPr>
              <a:defRPr lang="en-US" sz="2400" spc="0" baseline="0" dirty="0">
                <a:noFill/>
                <a:ea typeface="Work Sans Regular Roman"/>
                <a:cs typeface="Work Sans Regular Roman"/>
              </a:defRPr>
            </a:lvl1pPr>
          </a:lstStyle>
          <a:p>
            <a:pPr lvl="0" defTabSz="1828377">
              <a:lnSpc>
                <a:spcPct val="150000"/>
              </a:lnSpc>
              <a:spcBef>
                <a:spcPts val="2000"/>
              </a:spcBef>
            </a:pPr>
            <a:endParaRPr lang="en-US"/>
          </a:p>
        </p:txBody>
      </p:sp>
      <p:sp>
        <p:nvSpPr>
          <p:cNvPr id="179" name="Текст 7"/>
          <p:cNvSpPr>
            <a:spLocks noGrp="1"/>
          </p:cNvSpPr>
          <p:nvPr>
            <p:ph type="body" sz="quarter" idx="151" hasCustomPrompt="1"/>
          </p:nvPr>
        </p:nvSpPr>
        <p:spPr>
          <a:xfrm>
            <a:off x="14224000" y="1896533"/>
            <a:ext cx="8128000" cy="1061808"/>
          </a:xfrm>
        </p:spPr>
        <p:txBody>
          <a:bodyPr tIns="0" anchor="t">
            <a:noAutofit/>
          </a:bodyPr>
          <a:lstStyle>
            <a:lvl1pPr algn="l">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20" name="Text Placeholder 654"/>
          <p:cNvSpPr>
            <a:spLocks noGrp="1"/>
          </p:cNvSpPr>
          <p:nvPr>
            <p:ph type="body" sz="quarter" idx="160" hasCustomPrompt="1"/>
          </p:nvPr>
        </p:nvSpPr>
        <p:spPr>
          <a:xfrm>
            <a:off x="14224000" y="3406370"/>
            <a:ext cx="8127999"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1" name="Text Placeholder 654"/>
          <p:cNvSpPr>
            <a:spLocks noGrp="1"/>
          </p:cNvSpPr>
          <p:nvPr>
            <p:ph type="body" sz="quarter" idx="161" hasCustomPrompt="1"/>
          </p:nvPr>
        </p:nvSpPr>
        <p:spPr>
          <a:xfrm>
            <a:off x="14224000" y="5188894"/>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2" name="Text Placeholder 654"/>
          <p:cNvSpPr>
            <a:spLocks noGrp="1"/>
          </p:cNvSpPr>
          <p:nvPr>
            <p:ph type="body" sz="quarter" idx="162" hasCustomPrompt="1"/>
          </p:nvPr>
        </p:nvSpPr>
        <p:spPr>
          <a:xfrm>
            <a:off x="14224000" y="6971418"/>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3" name="Text Placeholder 654"/>
          <p:cNvSpPr>
            <a:spLocks noGrp="1"/>
          </p:cNvSpPr>
          <p:nvPr>
            <p:ph type="body" sz="quarter" idx="163" hasCustomPrompt="1"/>
          </p:nvPr>
        </p:nvSpPr>
        <p:spPr>
          <a:xfrm>
            <a:off x="14224000" y="8753941"/>
            <a:ext cx="8128000" cy="1533973"/>
          </a:xfrm>
          <a:custGeom>
            <a:avLst/>
            <a:gdLst>
              <a:gd name="connsiteX0" fmla="*/ 0 w 6096010"/>
              <a:gd name="connsiteY0" fmla="*/ 0 h 13715914"/>
              <a:gd name="connsiteX1" fmla="*/ 6096010 w 6096010"/>
              <a:gd name="connsiteY1" fmla="*/ 0 h 13715914"/>
              <a:gd name="connsiteX2" fmla="*/ 6096010 w 6096010"/>
              <a:gd name="connsiteY2" fmla="*/ 13715914 h 13715914"/>
              <a:gd name="connsiteX3" fmla="*/ 0 w 6096010"/>
              <a:gd name="connsiteY3" fmla="*/ 13715914 h 13715914"/>
            </a:gdLst>
            <a:ahLst/>
            <a:cxnLst>
              <a:cxn ang="0">
                <a:pos x="connsiteX0" y="connsiteY0"/>
              </a:cxn>
              <a:cxn ang="0">
                <a:pos x="connsiteX1" y="connsiteY1"/>
              </a:cxn>
              <a:cxn ang="0">
                <a:pos x="connsiteX2" y="connsiteY2"/>
              </a:cxn>
              <a:cxn ang="0">
                <a:pos x="connsiteX3" y="connsiteY3"/>
              </a:cxn>
            </a:cxnLst>
            <a:rect l="l" t="t" r="r" b="b"/>
            <a:pathLst>
              <a:path w="6096010" h="13715914">
                <a:moveTo>
                  <a:pt x="0" y="0"/>
                </a:moveTo>
                <a:lnTo>
                  <a:pt x="6096010" y="0"/>
                </a:lnTo>
                <a:lnTo>
                  <a:pt x="6096010" y="13715914"/>
                </a:lnTo>
                <a:lnTo>
                  <a:pt x="0" y="13715914"/>
                </a:lnTo>
                <a:close/>
              </a:path>
            </a:pathLst>
          </a:custGeom>
          <a:solidFill>
            <a:schemeClr val="bg1"/>
          </a:solidFill>
          <a:ln w="38100">
            <a:noFill/>
          </a:ln>
          <a:effectLst>
            <a:outerShdw blurRad="1270000" dist="889000" dir="3000000" sx="90000" sy="90000" algn="tl" rotWithShape="0">
              <a:schemeClr val="tx2">
                <a:lumMod val="50000"/>
                <a:alpha val="40000"/>
              </a:schemeClr>
            </a:outerShdw>
          </a:effectLst>
        </p:spPr>
        <p:txBody>
          <a:bodyPr vert="horz" wrap="square" lIns="360000" tIns="0" rIns="360000" bIns="0" rtlCol="0" anchor="ctr" anchorCtr="0">
            <a:noAutofit/>
          </a:bodyPr>
          <a:lstStyle>
            <a:lvl1pPr>
              <a:lnSpc>
                <a:spcPct val="100000"/>
              </a:lnSpc>
              <a:defRPr lang="en-US" sz="3200" b="0" i="0" spc="0" baseline="0" dirty="0">
                <a:solidFill>
                  <a:schemeClr val="tx1"/>
                </a:solidFill>
                <a:latin typeface="Century Gothic Regular"/>
                <a:ea typeface="Work Sans Regular Roman"/>
                <a:cs typeface="Work Sans Regular Roman"/>
              </a:defRPr>
            </a:lvl1pPr>
          </a:lstStyle>
          <a:p>
            <a:pPr lvl="0" defTabSz="1828377">
              <a:lnSpc>
                <a:spcPct val="150000"/>
              </a:lnSpc>
              <a:spcBef>
                <a:spcPts val="2000"/>
              </a:spcBef>
            </a:pPr>
            <a:r>
              <a:rPr lang="en-US"/>
              <a:t>H3 Title here</a:t>
            </a:r>
          </a:p>
        </p:txBody>
      </p:sp>
      <p:sp>
        <p:nvSpPr>
          <p:cNvPr id="24" name="Shape 17">
            <a:extLst>
              <a:ext uri="{FF2B5EF4-FFF2-40B4-BE49-F238E27FC236}">
                <a16:creationId xmlns:a16="http://schemas.microsoft.com/office/drawing/2014/main" id="{0347C441-9F68-8448-BA6E-B70F141C40B8}"/>
              </a:ext>
            </a:extLst>
          </p:cNvPr>
          <p:cNvSpPr>
            <a:spLocks noGrp="1"/>
          </p:cNvSpPr>
          <p:nvPr>
            <p:ph type="body" sz="quarter" idx="142" hasCustomPrompt="1"/>
          </p:nvPr>
        </p:nvSpPr>
        <p:spPr>
          <a:xfrm>
            <a:off x="3061336" y="1094835"/>
            <a:ext cx="8107680" cy="1462392"/>
          </a:xfrm>
          <a:prstGeom prst="rect">
            <a:avLst/>
          </a:prstGeom>
        </p:spPr>
        <p:txBody>
          <a:bodyPr wrap="square" lIns="0" tIns="0" rIns="0" bIns="0" anchor="b" anchorCtr="0">
            <a:normAutofit/>
          </a:bodyPr>
          <a:lstStyle>
            <a:lvl1pPr algn="l" defTabSz="1828377">
              <a:lnSpc>
                <a:spcPct val="100000"/>
              </a:lnSpc>
              <a:spcBef>
                <a:spcPts val="0"/>
              </a:spcBef>
              <a:defRPr sz="8800" b="0" i="0" spc="-200" baseline="0">
                <a:solidFill>
                  <a:srgbClr val="F79323"/>
                </a:solidFill>
                <a:latin typeface="Century Gothic Regular"/>
                <a:ea typeface="Work Sans Regular Roman"/>
                <a:cs typeface="Work Sans Regular Roman"/>
                <a:sym typeface="Work Sans"/>
              </a:defRPr>
            </a:lvl1pPr>
          </a:lstStyle>
          <a:p>
            <a:r>
              <a:rPr lang="nl-NL"/>
              <a:t>H2 Title here</a:t>
            </a:r>
          </a:p>
        </p:txBody>
      </p:sp>
      <p:sp>
        <p:nvSpPr>
          <p:cNvPr id="25" name="Shape 41">
            <a:extLst>
              <a:ext uri="{FF2B5EF4-FFF2-40B4-BE49-F238E27FC236}">
                <a16:creationId xmlns:a16="http://schemas.microsoft.com/office/drawing/2014/main" id="{CBF0C3A8-B6D7-D740-93CE-D06D8F49B43F}"/>
              </a:ext>
            </a:extLst>
          </p:cNvPr>
          <p:cNvSpPr>
            <a:spLocks noGrp="1"/>
          </p:cNvSpPr>
          <p:nvPr>
            <p:ph type="body" sz="quarter" idx="141" hasCustomPrompt="1"/>
          </p:nvPr>
        </p:nvSpPr>
        <p:spPr>
          <a:xfrm>
            <a:off x="3066802" y="3649023"/>
            <a:ext cx="8127995" cy="8921462"/>
          </a:xfrm>
          <a:prstGeom prst="rect">
            <a:avLst/>
          </a:prstGeom>
        </p:spPr>
        <p:txBody>
          <a:bodyPr lIns="0" tIns="0" rIns="0" bIns="0" anchor="t" anchorCtr="0">
            <a:normAutofit/>
          </a:bodyPr>
          <a:lstStyle>
            <a:lvl1pPr algn="l" defTabSz="1828377">
              <a:lnSpc>
                <a:spcPct val="150000"/>
              </a:lnSpc>
              <a:spcBef>
                <a:spcPts val="2000"/>
              </a:spcBef>
              <a:defRPr sz="2400" b="0" i="0" spc="0" baseline="0">
                <a:solidFill>
                  <a:schemeClr val="tx1">
                    <a:alpha val="80000"/>
                  </a:schemeClr>
                </a:solidFill>
                <a:latin typeface="Avenir LT Std 55 Roman" panose="020B0503020203020204" pitchFamily="34" charset="0"/>
                <a:ea typeface="Work Sans Regular Roman"/>
                <a:cs typeface="Work Sans Regular Roman"/>
                <a:sym typeface="Work Sans"/>
              </a:defRPr>
            </a:lvl1pPr>
          </a:lstStyle>
          <a:p>
            <a:r>
              <a:rPr lang="en-US"/>
              <a:t>Write body text here</a:t>
            </a:r>
          </a:p>
        </p:txBody>
      </p:sp>
    </p:spTree>
    <p:extLst>
      <p:ext uri="{BB962C8B-B14F-4D97-AF65-F5344CB8AC3E}">
        <p14:creationId xmlns:p14="http://schemas.microsoft.com/office/powerpoint/2010/main" val="200874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iterate type="wd">
                                    <p:tmPct val="5000"/>
                                  </p:iterate>
                                  <p:childTnLst>
                                    <p:set>
                                      <p:cBhvr>
                                        <p:cTn id="6" dur="1" fill="hold">
                                          <p:stCondLst>
                                            <p:cond delay="0"/>
                                          </p:stCondLst>
                                        </p:cTn>
                                        <p:tgtEl>
                                          <p:spTgt spid="20">
                                            <p:bg/>
                                          </p:spTgt>
                                        </p:tgtEl>
                                        <p:attrNameLst>
                                          <p:attrName>style.visibility</p:attrName>
                                        </p:attrNameLst>
                                      </p:cBhvr>
                                      <p:to>
                                        <p:strVal val="visible"/>
                                      </p:to>
                                    </p:set>
                                    <p:anim calcmode="lin" valueType="num">
                                      <p:cBhvr additive="base">
                                        <p:cTn id="7" dur="500" fill="hold"/>
                                        <p:tgtEl>
                                          <p:spTgt spid="2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
                                            <p:bg/>
                                          </p:spTgt>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100"/>
                                  </p:stCondLst>
                                  <p:iterate type="wd">
                                    <p:tmPct val="5000"/>
                                  </p:iterate>
                                  <p:childTnLst>
                                    <p:set>
                                      <p:cBhvr>
                                        <p:cTn id="14" dur="1" fill="hold">
                                          <p:stCondLst>
                                            <p:cond delay="0"/>
                                          </p:stCondLst>
                                        </p:cTn>
                                        <p:tgtEl>
                                          <p:spTgt spid="21">
                                            <p:bg/>
                                          </p:spTgt>
                                        </p:tgtEl>
                                        <p:attrNameLst>
                                          <p:attrName>style.visibility</p:attrName>
                                        </p:attrNameLst>
                                      </p:cBhvr>
                                      <p:to>
                                        <p:strVal val="visible"/>
                                      </p:to>
                                    </p:set>
                                    <p:anim calcmode="lin" valueType="num">
                                      <p:cBhvr additive="base">
                                        <p:cTn id="15" dur="500" fill="hold"/>
                                        <p:tgtEl>
                                          <p:spTgt spid="21">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21">
                                            <p:bg/>
                                          </p:spTgt>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10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200"/>
                                  </p:stCondLst>
                                  <p:iterate type="wd">
                                    <p:tmPct val="5000"/>
                                  </p:iterate>
                                  <p:childTnLst>
                                    <p:set>
                                      <p:cBhvr>
                                        <p:cTn id="22" dur="1" fill="hold">
                                          <p:stCondLst>
                                            <p:cond delay="0"/>
                                          </p:stCondLst>
                                        </p:cTn>
                                        <p:tgtEl>
                                          <p:spTgt spid="22">
                                            <p:bg/>
                                          </p:spTgt>
                                        </p:tgtEl>
                                        <p:attrNameLst>
                                          <p:attrName>style.visibility</p:attrName>
                                        </p:attrNameLst>
                                      </p:cBhvr>
                                      <p:to>
                                        <p:strVal val="visible"/>
                                      </p:to>
                                    </p:set>
                                    <p:anim calcmode="lin" valueType="num">
                                      <p:cBhvr additive="base">
                                        <p:cTn id="23"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bg/>
                                          </p:spTgt>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20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additive="base">
                                        <p:cTn id="2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decel="50000" fill="hold" grpId="0" nodeType="withEffect">
                                  <p:stCondLst>
                                    <p:cond delay="300"/>
                                  </p:stCondLst>
                                  <p:iterate type="wd">
                                    <p:tmPct val="5000"/>
                                  </p:iterate>
                                  <p:childTnLst>
                                    <p:set>
                                      <p:cBhvr>
                                        <p:cTn id="30" dur="1" fill="hold">
                                          <p:stCondLst>
                                            <p:cond delay="0"/>
                                          </p:stCondLst>
                                        </p:cTn>
                                        <p:tgtEl>
                                          <p:spTgt spid="23">
                                            <p:bg/>
                                          </p:spTgt>
                                        </p:tgtEl>
                                        <p:attrNameLst>
                                          <p:attrName>style.visibility</p:attrName>
                                        </p:attrNameLst>
                                      </p:cBhvr>
                                      <p:to>
                                        <p:strVal val="visible"/>
                                      </p:to>
                                    </p:set>
                                    <p:anim calcmode="lin" valueType="num">
                                      <p:cBhvr additive="base">
                                        <p:cTn id="31" dur="500" fill="hold"/>
                                        <p:tgtEl>
                                          <p:spTgt spid="23">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3">
                                            <p:bg/>
                                          </p:spTgt>
                                        </p:tgtEl>
                                        <p:attrNameLst>
                                          <p:attrName>ppt_y</p:attrName>
                                        </p:attrNameLst>
                                      </p:cBhvr>
                                      <p:tavLst>
                                        <p:tav tm="0">
                                          <p:val>
                                            <p:strVal val="1+#ppt_h/2"/>
                                          </p:val>
                                        </p:tav>
                                        <p:tav tm="100000">
                                          <p:val>
                                            <p:strVal val="#ppt_y"/>
                                          </p:val>
                                        </p:tav>
                                      </p:tavLst>
                                    </p:anim>
                                  </p:childTnLst>
                                </p:cTn>
                              </p:par>
                              <p:par>
                                <p:cTn id="33" presetID="2" presetClass="entr" presetSubtype="4" decel="50000" fill="hold" grpId="0" nodeType="withEffect">
                                  <p:stCondLst>
                                    <p:cond delay="300"/>
                                  </p:stCondLst>
                                  <p:childTnLst>
                                    <p:set>
                                      <p:cBhvr>
                                        <p:cTn id="34" dur="1" fill="hold">
                                          <p:stCondLst>
                                            <p:cond delay="0"/>
                                          </p:stCondLst>
                                        </p:cTn>
                                        <p:tgtEl>
                                          <p:spTgt spid="23">
                                            <p:txEl>
                                              <p:pRg st="0" end="0"/>
                                            </p:txEl>
                                          </p:spTgt>
                                        </p:tgtEl>
                                        <p:attrNameLst>
                                          <p:attrName>style.visibility</p:attrName>
                                        </p:attrNameLst>
                                      </p:cBhvr>
                                      <p:to>
                                        <p:strVal val="visible"/>
                                      </p:to>
                                    </p:set>
                                    <p:anim calcmode="lin" valueType="num">
                                      <p:cBhvr additive="base">
                                        <p:cTn id="3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20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fade">
                                      <p:cBhvr>
                                        <p:cTn id="39" dur="500"/>
                                        <p:tgtEl>
                                          <p:spTgt spid="25">
                                            <p:txEl>
                                              <p:pRg st="0" end="0"/>
                                            </p:txEl>
                                          </p:spTgt>
                                        </p:tgtEl>
                                      </p:cBhvr>
                                    </p:animEffect>
                                    <p:anim calcmode="lin" valueType="num">
                                      <p:cBhvr>
                                        <p:cTn id="40"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tmplLst>
          <p:tmpl>
            <p:tnLst>
              <p:par>
                <p:cTn presetID="2" presetClass="entr" presetSubtype="4" decel="50000" fill="hold" nodeType="withEffect">
                  <p:stCondLst>
                    <p:cond delay="0"/>
                  </p:stCondLst>
                  <p:iterate type="wd">
                    <p:tmPct val="5000"/>
                  </p:iterate>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uiExpand="1" build="p" animBg="1">
        <p:tmplLst>
          <p:tmpl>
            <p:tnLst>
              <p:par>
                <p:cTn presetID="2" presetClass="entr" presetSubtype="4" decel="50000" fill="hold" nodeType="withEffect">
                  <p:stCondLst>
                    <p:cond delay="100"/>
                  </p:stCondLst>
                  <p:iterate type="wd">
                    <p:tmPct val="5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uiExpand="1" build="p" animBg="1">
        <p:tmplLst>
          <p:tmpl>
            <p:tnLst>
              <p:par>
                <p:cTn presetID="2" presetClass="entr" presetSubtype="4" decel="50000" fill="hold" nodeType="withEffect">
                  <p:stCondLst>
                    <p:cond delay="200"/>
                  </p:stCondLst>
                  <p:iterate type="wd">
                    <p:tmPct val="5000"/>
                  </p:iterate>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uiExpand="1" build="p" animBg="1">
        <p:tmplLst>
          <p:tmpl>
            <p:tnLst>
              <p:par>
                <p:cTn presetID="2" presetClass="entr" presetSubtype="4" decel="50000" fill="hold" nodeType="withEffect">
                  <p:stCondLst>
                    <p:cond delay="300"/>
                  </p:stCondLst>
                  <p:iterate type="wd">
                    <p:tmPct val="5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50000"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68_Title &amp; Image">
    <p:spTree>
      <p:nvGrpSpPr>
        <p:cNvPr id="1" name=""/>
        <p:cNvGrpSpPr/>
        <p:nvPr/>
      </p:nvGrpSpPr>
      <p:grpSpPr>
        <a:xfrm>
          <a:off x="0" y="0"/>
          <a:ext cx="0" cy="0"/>
          <a:chOff x="0" y="0"/>
          <a:chExt cx="0" cy="0"/>
        </a:xfrm>
      </p:grpSpPr>
      <p:sp>
        <p:nvSpPr>
          <p:cNvPr id="18" name="Shape 613"/>
          <p:cNvSpPr>
            <a:spLocks noGrp="1"/>
          </p:cNvSpPr>
          <p:nvPr>
            <p:ph type="pic" sz="quarter" idx="55" hasCustomPrompt="1"/>
          </p:nvPr>
        </p:nvSpPr>
        <p:spPr>
          <a:xfrm>
            <a:off x="2070100" y="0"/>
            <a:ext cx="22313900" cy="13716000"/>
          </a:xfrm>
          <a:prstGeom prst="rect">
            <a:avLst/>
          </a:prstGeom>
          <a:solidFill>
            <a:schemeClr val="tx1">
              <a:alpha val="10000"/>
            </a:schemeClr>
          </a:solidFill>
          <a:effectLst/>
        </p:spPr>
        <p:txBody>
          <a:bodyPr lIns="91439" tIns="45719" rIns="91439" bIns="45719" anchor="ctr">
            <a:noAutofit/>
          </a:bodyPr>
          <a:lstStyle>
            <a:lvl1pPr marL="0" marR="0" indent="0" algn="ctr" defTabSz="906748" rtl="0" eaLnBrk="1" fontAlgn="auto" latinLnBrk="0" hangingPunct="1">
              <a:lnSpc>
                <a:spcPct val="100000"/>
              </a:lnSpc>
              <a:spcBef>
                <a:spcPts val="496"/>
              </a:spcBef>
              <a:spcAft>
                <a:spcPts val="0"/>
              </a:spcAft>
              <a:buClrTx/>
              <a:buSzPct val="100000"/>
              <a:buFontTx/>
              <a:buNone/>
              <a:tabLst/>
              <a:defRPr sz="2400" spc="0">
                <a:solidFill>
                  <a:schemeClr val="tx1">
                    <a:alpha val="50000"/>
                  </a:schemeClr>
                </a:solidFill>
              </a:defRPr>
            </a:lvl1pPr>
          </a:lstStyle>
          <a:p>
            <a:r>
              <a:rPr lang="en-US"/>
              <a:t>Drag &amp; Drop your image here</a:t>
            </a:r>
          </a:p>
          <a:p>
            <a:endParaRPr/>
          </a:p>
        </p:txBody>
      </p:sp>
      <p:sp>
        <p:nvSpPr>
          <p:cNvPr id="8" name="Shape 58">
            <a:extLst>
              <a:ext uri="{FF2B5EF4-FFF2-40B4-BE49-F238E27FC236}">
                <a16:creationId xmlns:a16="http://schemas.microsoft.com/office/drawing/2014/main" id="{D3B20185-1519-054D-A612-D9FD74DC507F}"/>
              </a:ext>
            </a:extLst>
          </p:cNvPr>
          <p:cNvSpPr>
            <a:spLocks noGrp="1"/>
          </p:cNvSpPr>
          <p:nvPr>
            <p:ph type="sldNum" sz="quarter" idx="2"/>
          </p:nvPr>
        </p:nvSpPr>
        <p:spPr>
          <a:xfrm>
            <a:off x="0" y="12783311"/>
            <a:ext cx="2032000" cy="932603"/>
          </a:xfrm>
          <a:prstGeom prst="rect">
            <a:avLst/>
          </a:prstGeom>
        </p:spPr>
        <p:txBody>
          <a:bodyPr anchor="t" anchorCtr="0"/>
          <a:lstStyle>
            <a:lvl1pPr algn="ctr">
              <a:defRPr sz="2000" b="0" i="0">
                <a:solidFill>
                  <a:srgbClr val="F79323"/>
                </a:solidFill>
                <a:latin typeface="Avenir LT Std 55 Roman" panose="020B0503020203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363167716"/>
      </p:ext>
    </p:extLst>
  </p:cSld>
  <p:clrMapOvr>
    <a:masterClrMapping/>
  </p:clrMapOvr>
  <p:transition spd="med">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2" name="Rectangle 1"/>
          <p:cNvSpPr/>
          <p:nvPr userDrawn="1"/>
        </p:nvSpPr>
        <p:spPr>
          <a:xfrm>
            <a:off x="0" y="-1"/>
            <a:ext cx="24384000" cy="13716002"/>
          </a:xfrm>
          <a:prstGeom prst="rect">
            <a:avLst/>
          </a:prstGeom>
          <a:solidFill>
            <a:srgbClr val="0E1B2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sz="7200" noProof="0"/>
          </a:p>
        </p:txBody>
      </p:sp>
      <p:sp>
        <p:nvSpPr>
          <p:cNvPr id="17411" name="Rectangle 2"/>
          <p:cNvSpPr>
            <a:spLocks noGrp="1" noChangeArrowheads="1"/>
          </p:cNvSpPr>
          <p:nvPr>
            <p:ph type="ctrTitle"/>
          </p:nvPr>
        </p:nvSpPr>
        <p:spPr>
          <a:xfrm>
            <a:off x="13432753" y="5202376"/>
            <a:ext cx="9748775" cy="2743200"/>
          </a:xfrm>
        </p:spPr>
        <p:txBody>
          <a:bodyPr anchor="t" anchorCtr="0"/>
          <a:lstStyle>
            <a:lvl1pPr algn="l">
              <a:lnSpc>
                <a:spcPts val="8800"/>
              </a:lnSpc>
              <a:defRPr sz="6400" spc="200" smtClean="0">
                <a:solidFill>
                  <a:schemeClr val="bg1"/>
                </a:solidFill>
                <a:latin typeface="Century Gothic"/>
              </a:defRPr>
            </a:lvl1pPr>
          </a:lstStyle>
          <a:p>
            <a:pPr lvl="0"/>
            <a:r>
              <a:rPr lang="en-GB" noProof="0" dirty="0"/>
              <a:t>Click to edit Master title</a:t>
            </a:r>
          </a:p>
        </p:txBody>
      </p:sp>
      <p:sp>
        <p:nvSpPr>
          <p:cNvPr id="17412" name="Rectangle 3"/>
          <p:cNvSpPr>
            <a:spLocks noGrp="1" noChangeArrowheads="1"/>
          </p:cNvSpPr>
          <p:nvPr>
            <p:ph type="subTitle" idx="1"/>
          </p:nvPr>
        </p:nvSpPr>
        <p:spPr>
          <a:xfrm>
            <a:off x="13432753" y="8154165"/>
            <a:ext cx="9748775" cy="1272078"/>
          </a:xfrm>
        </p:spPr>
        <p:txBody>
          <a:bodyPr/>
          <a:lstStyle>
            <a:lvl1pPr marL="0" indent="0" algn="l">
              <a:spcBef>
                <a:spcPts val="0"/>
              </a:spcBef>
              <a:buFont typeface="Times"/>
              <a:buNone/>
              <a:defRPr sz="4000" b="0" i="0" smtClean="0">
                <a:solidFill>
                  <a:schemeClr val="bg1"/>
                </a:solidFill>
                <a:latin typeface="Century Gothic"/>
              </a:defRPr>
            </a:lvl1pPr>
          </a:lstStyle>
          <a:p>
            <a:pPr lvl="0"/>
            <a:r>
              <a:rPr lang="en-GB" noProof="0" dirty="0"/>
              <a:t>Click to edit Master subtitle style</a:t>
            </a:r>
          </a:p>
        </p:txBody>
      </p:sp>
      <p:pic>
        <p:nvPicPr>
          <p:cNvPr id="11" name="Picture 10">
            <a:extLst>
              <a:ext uri="{FF2B5EF4-FFF2-40B4-BE49-F238E27FC236}">
                <a16:creationId xmlns:a16="http://schemas.microsoft.com/office/drawing/2014/main" id="{B60F941C-E812-4B8F-ABC2-AB9F60E1AD5B}"/>
              </a:ext>
            </a:extLst>
          </p:cNvPr>
          <p:cNvPicPr>
            <a:picLocks noChangeAspect="1"/>
          </p:cNvPicPr>
          <p:nvPr userDrawn="1"/>
        </p:nvPicPr>
        <p:blipFill>
          <a:blip r:embed="rId2"/>
          <a:stretch>
            <a:fillRect/>
          </a:stretch>
        </p:blipFill>
        <p:spPr>
          <a:xfrm>
            <a:off x="10773996" y="12985688"/>
            <a:ext cx="3016374" cy="512108"/>
          </a:xfrm>
          <a:prstGeom prst="rect">
            <a:avLst/>
          </a:prstGeom>
        </p:spPr>
      </p:pic>
      <p:pic>
        <p:nvPicPr>
          <p:cNvPr id="12" name="Picture 11">
            <a:extLst>
              <a:ext uri="{FF2B5EF4-FFF2-40B4-BE49-F238E27FC236}">
                <a16:creationId xmlns:a16="http://schemas.microsoft.com/office/drawing/2014/main" id="{E4352662-215B-4D9C-A01E-17613B438CC5}"/>
              </a:ext>
            </a:extLst>
          </p:cNvPr>
          <p:cNvPicPr>
            <a:picLocks noChangeAspect="1"/>
          </p:cNvPicPr>
          <p:nvPr userDrawn="1"/>
        </p:nvPicPr>
        <p:blipFill>
          <a:blip r:embed="rId3"/>
          <a:stretch>
            <a:fillRect/>
          </a:stretch>
        </p:blipFill>
        <p:spPr>
          <a:xfrm>
            <a:off x="20142788" y="12852711"/>
            <a:ext cx="3841750" cy="755970"/>
          </a:xfrm>
          <a:prstGeom prst="rect">
            <a:avLst/>
          </a:prstGeom>
        </p:spPr>
      </p:pic>
      <p:pic>
        <p:nvPicPr>
          <p:cNvPr id="8" name="Graphic 7">
            <a:extLst>
              <a:ext uri="{FF2B5EF4-FFF2-40B4-BE49-F238E27FC236}">
                <a16:creationId xmlns:a16="http://schemas.microsoft.com/office/drawing/2014/main" id="{F15550B8-0C3C-48EB-B807-DC7BB799124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26001" y="4907823"/>
            <a:ext cx="9584788" cy="2640330"/>
          </a:xfrm>
          <a:prstGeom prst="rect">
            <a:avLst/>
          </a:prstGeom>
        </p:spPr>
      </p:pic>
    </p:spTree>
    <p:extLst>
      <p:ext uri="{BB962C8B-B14F-4D97-AF65-F5344CB8AC3E}">
        <p14:creationId xmlns:p14="http://schemas.microsoft.com/office/powerpoint/2010/main" val="1713910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7411" name="Rectangle 2"/>
          <p:cNvSpPr>
            <a:spLocks noGrp="1" noChangeArrowheads="1"/>
          </p:cNvSpPr>
          <p:nvPr>
            <p:ph type="ctrTitle"/>
          </p:nvPr>
        </p:nvSpPr>
        <p:spPr>
          <a:xfrm>
            <a:off x="13432753" y="5202376"/>
            <a:ext cx="9748775" cy="2743200"/>
          </a:xfrm>
        </p:spPr>
        <p:txBody>
          <a:bodyPr anchor="t" anchorCtr="0"/>
          <a:lstStyle>
            <a:lvl1pPr algn="l">
              <a:lnSpc>
                <a:spcPts val="8802"/>
              </a:lnSpc>
              <a:defRPr sz="7000" spc="200" smtClean="0">
                <a:solidFill>
                  <a:srgbClr val="0C1B2A"/>
                </a:solidFill>
                <a:latin typeface="Century Gothic"/>
              </a:defRPr>
            </a:lvl1pPr>
          </a:lstStyle>
          <a:p>
            <a:pPr lvl="0"/>
            <a:r>
              <a:rPr lang="en-GB" noProof="0" dirty="0"/>
              <a:t>Click to edit Master title</a:t>
            </a:r>
          </a:p>
        </p:txBody>
      </p:sp>
      <p:sp>
        <p:nvSpPr>
          <p:cNvPr id="17412" name="Rectangle 3"/>
          <p:cNvSpPr>
            <a:spLocks noGrp="1" noChangeArrowheads="1"/>
          </p:cNvSpPr>
          <p:nvPr>
            <p:ph type="subTitle" idx="1"/>
          </p:nvPr>
        </p:nvSpPr>
        <p:spPr>
          <a:xfrm>
            <a:off x="13432753" y="8154165"/>
            <a:ext cx="9748775" cy="1272078"/>
          </a:xfrm>
        </p:spPr>
        <p:txBody>
          <a:bodyPr/>
          <a:lstStyle>
            <a:lvl1pPr marL="0" indent="0" algn="l">
              <a:spcBef>
                <a:spcPts val="0"/>
              </a:spcBef>
              <a:buFont typeface="Times"/>
              <a:buNone/>
              <a:defRPr sz="4000" b="0" i="0" smtClean="0">
                <a:solidFill>
                  <a:srgbClr val="0C1B2A"/>
                </a:solidFill>
                <a:latin typeface="Century Gothic"/>
              </a:defRPr>
            </a:lvl1pPr>
          </a:lstStyle>
          <a:p>
            <a:pPr lvl="0"/>
            <a:r>
              <a:rPr lang="en-GB" noProof="0" dirty="0"/>
              <a:t>Click to edit Master subtitle style</a:t>
            </a:r>
          </a:p>
        </p:txBody>
      </p:sp>
      <p:pic>
        <p:nvPicPr>
          <p:cNvPr id="7" name="Picture 6">
            <a:extLst>
              <a:ext uri="{FF2B5EF4-FFF2-40B4-BE49-F238E27FC236}">
                <a16:creationId xmlns:a16="http://schemas.microsoft.com/office/drawing/2014/main" id="{3B7111C6-85BF-43FA-BA26-4266ADACA26A}"/>
              </a:ext>
            </a:extLst>
          </p:cNvPr>
          <p:cNvPicPr>
            <a:picLocks noChangeAspect="1"/>
          </p:cNvPicPr>
          <p:nvPr userDrawn="1"/>
        </p:nvPicPr>
        <p:blipFill>
          <a:blip r:embed="rId2"/>
          <a:stretch>
            <a:fillRect/>
          </a:stretch>
        </p:blipFill>
        <p:spPr>
          <a:xfrm>
            <a:off x="10773996" y="12985688"/>
            <a:ext cx="3016374" cy="512108"/>
          </a:xfrm>
          <a:prstGeom prst="rect">
            <a:avLst/>
          </a:prstGeom>
        </p:spPr>
      </p:pic>
      <p:pic>
        <p:nvPicPr>
          <p:cNvPr id="8" name="Picture 7">
            <a:extLst>
              <a:ext uri="{FF2B5EF4-FFF2-40B4-BE49-F238E27FC236}">
                <a16:creationId xmlns:a16="http://schemas.microsoft.com/office/drawing/2014/main" id="{05221907-D24E-4545-A373-CA806C8DBFBD}"/>
              </a:ext>
            </a:extLst>
          </p:cNvPr>
          <p:cNvPicPr>
            <a:picLocks noChangeAspect="1"/>
          </p:cNvPicPr>
          <p:nvPr userDrawn="1"/>
        </p:nvPicPr>
        <p:blipFill>
          <a:blip r:embed="rId3"/>
          <a:stretch>
            <a:fillRect/>
          </a:stretch>
        </p:blipFill>
        <p:spPr>
          <a:xfrm>
            <a:off x="20142788" y="12852711"/>
            <a:ext cx="3841750" cy="755970"/>
          </a:xfrm>
          <a:prstGeom prst="rect">
            <a:avLst/>
          </a:prstGeom>
        </p:spPr>
      </p:pic>
      <p:pic>
        <p:nvPicPr>
          <p:cNvPr id="3" name="Graphic 2">
            <a:extLst>
              <a:ext uri="{FF2B5EF4-FFF2-40B4-BE49-F238E27FC236}">
                <a16:creationId xmlns:a16="http://schemas.microsoft.com/office/drawing/2014/main" id="{4E0EAC3B-F0EC-41D5-AC71-7B5C36FEEB45}"/>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25477" y="4910401"/>
            <a:ext cx="9584788" cy="2640330"/>
          </a:xfrm>
          <a:prstGeom prst="rect">
            <a:avLst/>
          </a:prstGeom>
        </p:spPr>
      </p:pic>
    </p:spTree>
    <p:extLst>
      <p:ext uri="{BB962C8B-B14F-4D97-AF65-F5344CB8AC3E}">
        <p14:creationId xmlns:p14="http://schemas.microsoft.com/office/powerpoint/2010/main" val="2068296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000">
                <a:latin typeface="Century Gothic" panose="020B0502020202020204" pitchFamily="34" charset="0"/>
              </a:defRPr>
            </a:lvl1pPr>
          </a:lstStyle>
          <a:p>
            <a:r>
              <a:rPr lang="en-GB" dirty="0"/>
              <a:t>Click to edit Master title</a:t>
            </a:r>
            <a:endParaRPr lang="en-US" dirty="0"/>
          </a:p>
        </p:txBody>
      </p:sp>
      <p:sp>
        <p:nvSpPr>
          <p:cNvPr id="3" name="Slide Number Placeholder 2"/>
          <p:cNvSpPr>
            <a:spLocks noGrp="1"/>
          </p:cNvSpPr>
          <p:nvPr>
            <p:ph type="sldNum" sz="quarter" idx="10"/>
          </p:nvPr>
        </p:nvSpPr>
        <p:spPr/>
        <p:txBody>
          <a:bodyPr/>
          <a:lstStyle/>
          <a:p>
            <a:pPr>
              <a:defRPr/>
            </a:pPr>
            <a:fld id="{C8E9CCBC-8133-4EA5-BD3F-4C22F59F3E26}" type="slidenum">
              <a:rPr lang="en-GB"/>
              <a:pPr>
                <a:defRPr/>
              </a:pPr>
              <a:t>‹#›</a:t>
            </a:fld>
            <a:endParaRPr lang="en-GB" dirty="0"/>
          </a:p>
        </p:txBody>
      </p:sp>
      <p:sp>
        <p:nvSpPr>
          <p:cNvPr id="5" name="Content Placeholder 4"/>
          <p:cNvSpPr>
            <a:spLocks noGrp="1"/>
          </p:cNvSpPr>
          <p:nvPr>
            <p:ph sz="quarter" idx="11"/>
          </p:nvPr>
        </p:nvSpPr>
        <p:spPr>
          <a:xfrm>
            <a:off x="1144953" y="2152649"/>
            <a:ext cx="22194432" cy="9536430"/>
          </a:xfrm>
        </p:spPr>
        <p:txBody>
          <a:bodyPr/>
          <a:lstStyle>
            <a:lvl1pPr>
              <a:defRPr sz="4400">
                <a:latin typeface="Century Gothic" panose="020B0502020202020204" pitchFamily="34" charset="0"/>
              </a:defRPr>
            </a:lvl1pPr>
            <a:lvl2pPr>
              <a:defRPr sz="3600">
                <a:latin typeface="Century Gothic" panose="020B0502020202020204" pitchFamily="34" charset="0"/>
              </a:defRPr>
            </a:lvl2pPr>
            <a:lvl3pPr marL="2015976" indent="-503992">
              <a:buFont typeface="Arial" panose="020B0604020202020204" pitchFamily="34" charset="0"/>
              <a:buChar char="•"/>
              <a:defRPr sz="3200">
                <a:latin typeface="Century Gothic" panose="020B0502020202020204" pitchFamily="34" charset="0"/>
              </a:defRPr>
            </a:lvl3pPr>
            <a:lvl4pPr>
              <a:defRPr sz="2800"/>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24061135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lt 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C371D-B6A1-4158-BA85-17E7F077B5AD}"/>
              </a:ext>
            </a:extLst>
          </p:cNvPr>
          <p:cNvSpPr/>
          <p:nvPr userDrawn="1"/>
        </p:nvSpPr>
        <p:spPr>
          <a:xfrm>
            <a:off x="0" y="0"/>
            <a:ext cx="24384000" cy="2050144"/>
          </a:xfrm>
          <a:prstGeom prst="rect">
            <a:avLst/>
          </a:prstGeom>
          <a:solidFill>
            <a:srgbClr val="F7941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7200" dirty="0">
              <a:latin typeface="Century Gothic" panose="020B0502020202020204" pitchFamily="34" charset="0"/>
            </a:endParaRPr>
          </a:p>
        </p:txBody>
      </p:sp>
      <p:sp>
        <p:nvSpPr>
          <p:cNvPr id="2" name="Title 1"/>
          <p:cNvSpPr>
            <a:spLocks noGrp="1"/>
          </p:cNvSpPr>
          <p:nvPr>
            <p:ph type="title" hasCustomPrompt="1"/>
          </p:nvPr>
        </p:nvSpPr>
        <p:spPr>
          <a:xfrm>
            <a:off x="1144955" y="0"/>
            <a:ext cx="17727394" cy="2050144"/>
          </a:xfrm>
        </p:spPr>
        <p:txBody>
          <a:bodyPr/>
          <a:lstStyle>
            <a:lvl1pPr>
              <a:defRPr sz="4600">
                <a:solidFill>
                  <a:schemeClr val="bg1"/>
                </a:solidFill>
                <a:latin typeface="Century Gothic" panose="020B0502020202020204" pitchFamily="34" charset="0"/>
              </a:defRPr>
            </a:lvl1pPr>
          </a:lstStyle>
          <a:p>
            <a:r>
              <a:rPr lang="en-GB" dirty="0"/>
              <a:t>CLICK TO EDIT MASTER TITLE</a:t>
            </a:r>
            <a:endParaRPr lang="en-US" dirty="0"/>
          </a:p>
        </p:txBody>
      </p:sp>
      <p:sp>
        <p:nvSpPr>
          <p:cNvPr id="3" name="Slide Number Placeholder 2"/>
          <p:cNvSpPr>
            <a:spLocks noGrp="1"/>
          </p:cNvSpPr>
          <p:nvPr>
            <p:ph type="sldNum" sz="quarter" idx="10"/>
          </p:nvPr>
        </p:nvSpPr>
        <p:spPr/>
        <p:txBody>
          <a:bodyPr/>
          <a:lstStyle/>
          <a:p>
            <a:pPr>
              <a:defRPr/>
            </a:pPr>
            <a:fld id="{C8E9CCBC-8133-4EA5-BD3F-4C22F59F3E26}" type="slidenum">
              <a:rPr lang="en-GB"/>
              <a:pPr>
                <a:defRPr/>
              </a:pPr>
              <a:t>‹#›</a:t>
            </a:fld>
            <a:endParaRPr lang="en-GB" dirty="0"/>
          </a:p>
        </p:txBody>
      </p:sp>
      <p:sp>
        <p:nvSpPr>
          <p:cNvPr id="5" name="Content Placeholder 4"/>
          <p:cNvSpPr>
            <a:spLocks noGrp="1"/>
          </p:cNvSpPr>
          <p:nvPr>
            <p:ph sz="quarter" idx="11"/>
          </p:nvPr>
        </p:nvSpPr>
        <p:spPr>
          <a:xfrm>
            <a:off x="1144953" y="2533649"/>
            <a:ext cx="22194432" cy="9536430"/>
          </a:xfrm>
        </p:spPr>
        <p:txBody>
          <a:bodyPr/>
          <a:lstStyle>
            <a:lvl1pPr>
              <a:defRPr sz="4400">
                <a:latin typeface="Century Gothic" panose="020B0502020202020204" pitchFamily="34" charset="0"/>
              </a:defRPr>
            </a:lvl1pPr>
            <a:lvl2pPr>
              <a:defRPr sz="3600">
                <a:latin typeface="Century Gothic" panose="020B0502020202020204" pitchFamily="34" charset="0"/>
              </a:defRPr>
            </a:lvl2pPr>
            <a:lvl3pPr marL="2015976" indent="-503992">
              <a:buFont typeface="Arial" panose="020B0604020202020204" pitchFamily="34" charset="0"/>
              <a:buChar char="•"/>
              <a:defRPr sz="3200">
                <a:latin typeface="Century Gothic" panose="020B0502020202020204" pitchFamily="34" charset="0"/>
              </a:defRPr>
            </a:lvl3pPr>
            <a:lvl4pPr>
              <a:defRPr sz="2800"/>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8" name="Graphic 7">
            <a:extLst>
              <a:ext uri="{FF2B5EF4-FFF2-40B4-BE49-F238E27FC236}">
                <a16:creationId xmlns:a16="http://schemas.microsoft.com/office/drawing/2014/main" id="{4260417E-22C9-4730-A59C-69A3718D05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816" y="504000"/>
            <a:ext cx="4587006" cy="906208"/>
          </a:xfrm>
          <a:prstGeom prst="rect">
            <a:avLst/>
          </a:prstGeom>
        </p:spPr>
      </p:pic>
    </p:spTree>
    <p:extLst>
      <p:ext uri="{BB962C8B-B14F-4D97-AF65-F5344CB8AC3E}">
        <p14:creationId xmlns:p14="http://schemas.microsoft.com/office/powerpoint/2010/main" val="2830702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1E5E-1E08-4A09-B0FA-2DBE0AB18BBE}"/>
              </a:ext>
            </a:extLst>
          </p:cNvPr>
          <p:cNvSpPr>
            <a:spLocks noGrp="1"/>
          </p:cNvSpPr>
          <p:nvPr>
            <p:ph type="title"/>
          </p:nvPr>
        </p:nvSpPr>
        <p:spPr/>
        <p:txBody>
          <a:bodyPr/>
          <a:lstStyle>
            <a:lvl1pPr>
              <a:defRPr sz="6000"/>
            </a:lvl1pPr>
          </a:lstStyle>
          <a:p>
            <a:r>
              <a:rPr lang="en-GB" noProof="0" dirty="0"/>
              <a:t>Click to edit Master title</a:t>
            </a:r>
          </a:p>
        </p:txBody>
      </p:sp>
      <p:sp>
        <p:nvSpPr>
          <p:cNvPr id="3" name="Slide Number Placeholder 2">
            <a:extLst>
              <a:ext uri="{FF2B5EF4-FFF2-40B4-BE49-F238E27FC236}">
                <a16:creationId xmlns:a16="http://schemas.microsoft.com/office/drawing/2014/main" id="{F5FB4CE1-AFBF-4413-8F5B-1ADD681AB9D9}"/>
              </a:ext>
            </a:extLst>
          </p:cNvPr>
          <p:cNvSpPr>
            <a:spLocks noGrp="1"/>
          </p:cNvSpPr>
          <p:nvPr>
            <p:ph type="sldNum" sz="quarter" idx="10"/>
          </p:nvPr>
        </p:nvSpPr>
        <p:spPr/>
        <p:txBody>
          <a:bodyPr/>
          <a:lstStyle/>
          <a:p>
            <a:pPr>
              <a:defRPr/>
            </a:pPr>
            <a:fld id="{C8E9CCBC-8133-4EA5-BD3F-4C22F59F3E26}" type="slidenum">
              <a:rPr lang="en-GB" noProof="0" smtClean="0"/>
              <a:pPr>
                <a:defRPr/>
              </a:pPr>
              <a:t>‹#›</a:t>
            </a:fld>
            <a:endParaRPr lang="en-GB" noProof="0"/>
          </a:p>
        </p:txBody>
      </p:sp>
    </p:spTree>
    <p:extLst>
      <p:ext uri="{BB962C8B-B14F-4D97-AF65-F5344CB8AC3E}">
        <p14:creationId xmlns:p14="http://schemas.microsoft.com/office/powerpoint/2010/main" val="34549922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2" name="Rectangle 1"/>
          <p:cNvSpPr/>
          <p:nvPr userDrawn="1"/>
        </p:nvSpPr>
        <p:spPr>
          <a:xfrm>
            <a:off x="0" y="-1"/>
            <a:ext cx="24384000" cy="13716002"/>
          </a:xfrm>
          <a:prstGeom prst="rect">
            <a:avLst/>
          </a:prstGeom>
          <a:solidFill>
            <a:srgbClr val="0E1B2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sz="7200" noProof="0"/>
          </a:p>
        </p:txBody>
      </p:sp>
      <p:sp>
        <p:nvSpPr>
          <p:cNvPr id="17411" name="Rectangle 2"/>
          <p:cNvSpPr>
            <a:spLocks noGrp="1" noChangeArrowheads="1"/>
          </p:cNvSpPr>
          <p:nvPr>
            <p:ph type="ctrTitle"/>
          </p:nvPr>
        </p:nvSpPr>
        <p:spPr>
          <a:xfrm>
            <a:off x="13432753" y="5202376"/>
            <a:ext cx="9748775" cy="2743200"/>
          </a:xfrm>
        </p:spPr>
        <p:txBody>
          <a:bodyPr anchor="t" anchorCtr="0"/>
          <a:lstStyle>
            <a:lvl1pPr algn="l">
              <a:lnSpc>
                <a:spcPts val="8800"/>
              </a:lnSpc>
              <a:defRPr spc="200" smtClean="0">
                <a:solidFill>
                  <a:schemeClr val="bg1"/>
                </a:solidFill>
                <a:latin typeface="Century Gothic"/>
              </a:defRPr>
            </a:lvl1pPr>
          </a:lstStyle>
          <a:p>
            <a:pPr lvl="0"/>
            <a:r>
              <a:rPr lang="en-US" noProof="0"/>
              <a:t>Click to edit Master title style</a:t>
            </a:r>
            <a:endParaRPr lang="en-GB" noProof="0"/>
          </a:p>
        </p:txBody>
      </p:sp>
      <p:sp>
        <p:nvSpPr>
          <p:cNvPr id="17412" name="Rectangle 3"/>
          <p:cNvSpPr>
            <a:spLocks noGrp="1" noChangeArrowheads="1"/>
          </p:cNvSpPr>
          <p:nvPr>
            <p:ph type="subTitle" idx="1"/>
          </p:nvPr>
        </p:nvSpPr>
        <p:spPr>
          <a:xfrm>
            <a:off x="13432753" y="8154165"/>
            <a:ext cx="9748775" cy="1272078"/>
          </a:xfrm>
        </p:spPr>
        <p:txBody>
          <a:bodyPr/>
          <a:lstStyle>
            <a:lvl1pPr marL="0" indent="0" algn="l">
              <a:spcBef>
                <a:spcPts val="0"/>
              </a:spcBef>
              <a:buFont typeface="Times"/>
              <a:buNone/>
              <a:defRPr sz="4000" b="0" i="0" smtClean="0">
                <a:solidFill>
                  <a:schemeClr val="bg1"/>
                </a:solidFill>
                <a:latin typeface="Century Gothic"/>
              </a:defRPr>
            </a:lvl1pPr>
          </a:lstStyle>
          <a:p>
            <a:pPr lvl="0"/>
            <a:r>
              <a:rPr lang="en-US" noProof="0"/>
              <a:t>Click to edit Master subtitle style</a:t>
            </a:r>
            <a:endParaRPr lang="en-GB" noProof="0"/>
          </a:p>
        </p:txBody>
      </p:sp>
      <p:pic>
        <p:nvPicPr>
          <p:cNvPr id="11" name="Picture 10">
            <a:extLst>
              <a:ext uri="{FF2B5EF4-FFF2-40B4-BE49-F238E27FC236}">
                <a16:creationId xmlns:a16="http://schemas.microsoft.com/office/drawing/2014/main" id="{B60F941C-E812-4B8F-ABC2-AB9F60E1AD5B}"/>
              </a:ext>
            </a:extLst>
          </p:cNvPr>
          <p:cNvPicPr>
            <a:picLocks noChangeAspect="1"/>
          </p:cNvPicPr>
          <p:nvPr userDrawn="1"/>
        </p:nvPicPr>
        <p:blipFill>
          <a:blip r:embed="rId2"/>
          <a:stretch>
            <a:fillRect/>
          </a:stretch>
        </p:blipFill>
        <p:spPr>
          <a:xfrm>
            <a:off x="10773996" y="12985688"/>
            <a:ext cx="3016374" cy="512108"/>
          </a:xfrm>
          <a:prstGeom prst="rect">
            <a:avLst/>
          </a:prstGeom>
        </p:spPr>
      </p:pic>
      <p:pic>
        <p:nvPicPr>
          <p:cNvPr id="12" name="Picture 11">
            <a:extLst>
              <a:ext uri="{FF2B5EF4-FFF2-40B4-BE49-F238E27FC236}">
                <a16:creationId xmlns:a16="http://schemas.microsoft.com/office/drawing/2014/main" id="{E4352662-215B-4D9C-A01E-17613B438CC5}"/>
              </a:ext>
            </a:extLst>
          </p:cNvPr>
          <p:cNvPicPr>
            <a:picLocks noChangeAspect="1"/>
          </p:cNvPicPr>
          <p:nvPr userDrawn="1"/>
        </p:nvPicPr>
        <p:blipFill>
          <a:blip r:embed="rId3"/>
          <a:stretch>
            <a:fillRect/>
          </a:stretch>
        </p:blipFill>
        <p:spPr>
          <a:xfrm>
            <a:off x="20142788" y="12852711"/>
            <a:ext cx="3841750" cy="755970"/>
          </a:xfrm>
          <a:prstGeom prst="rect">
            <a:avLst/>
          </a:prstGeom>
        </p:spPr>
      </p:pic>
      <p:pic>
        <p:nvPicPr>
          <p:cNvPr id="8" name="Graphic 7">
            <a:extLst>
              <a:ext uri="{FF2B5EF4-FFF2-40B4-BE49-F238E27FC236}">
                <a16:creationId xmlns:a16="http://schemas.microsoft.com/office/drawing/2014/main" id="{F15550B8-0C3C-48EB-B807-DC7BB799124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26001" y="4907823"/>
            <a:ext cx="9584788" cy="2640330"/>
          </a:xfrm>
          <a:prstGeom prst="rect">
            <a:avLst/>
          </a:prstGeom>
        </p:spPr>
      </p:pic>
    </p:spTree>
    <p:extLst>
      <p:ext uri="{BB962C8B-B14F-4D97-AF65-F5344CB8AC3E}">
        <p14:creationId xmlns:p14="http://schemas.microsoft.com/office/powerpoint/2010/main" val="28693608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7411" name="Rectangle 2"/>
          <p:cNvSpPr>
            <a:spLocks noGrp="1" noChangeArrowheads="1"/>
          </p:cNvSpPr>
          <p:nvPr>
            <p:ph type="ctrTitle"/>
          </p:nvPr>
        </p:nvSpPr>
        <p:spPr>
          <a:xfrm>
            <a:off x="13432753" y="5202376"/>
            <a:ext cx="9748775" cy="2743200"/>
          </a:xfrm>
        </p:spPr>
        <p:txBody>
          <a:bodyPr anchor="t" anchorCtr="0"/>
          <a:lstStyle>
            <a:lvl1pPr algn="l">
              <a:lnSpc>
                <a:spcPts val="8802"/>
              </a:lnSpc>
              <a:defRPr spc="200" smtClean="0">
                <a:solidFill>
                  <a:srgbClr val="0C1B2A"/>
                </a:solidFill>
                <a:latin typeface="Century Gothic"/>
              </a:defRPr>
            </a:lvl1pPr>
          </a:lstStyle>
          <a:p>
            <a:pPr lvl="0"/>
            <a:r>
              <a:rPr lang="en-US" noProof="0"/>
              <a:t>Click to edit Master title style</a:t>
            </a:r>
            <a:endParaRPr lang="en-GB" noProof="0"/>
          </a:p>
        </p:txBody>
      </p:sp>
      <p:sp>
        <p:nvSpPr>
          <p:cNvPr id="17412" name="Rectangle 3"/>
          <p:cNvSpPr>
            <a:spLocks noGrp="1" noChangeArrowheads="1"/>
          </p:cNvSpPr>
          <p:nvPr>
            <p:ph type="subTitle" idx="1"/>
          </p:nvPr>
        </p:nvSpPr>
        <p:spPr>
          <a:xfrm>
            <a:off x="13432753" y="8154165"/>
            <a:ext cx="9748775" cy="1272078"/>
          </a:xfrm>
        </p:spPr>
        <p:txBody>
          <a:bodyPr/>
          <a:lstStyle>
            <a:lvl1pPr marL="0" indent="0" algn="l">
              <a:spcBef>
                <a:spcPts val="0"/>
              </a:spcBef>
              <a:buFont typeface="Times"/>
              <a:buNone/>
              <a:defRPr sz="4000" b="0" i="0" smtClean="0">
                <a:solidFill>
                  <a:srgbClr val="0C1B2A"/>
                </a:solidFill>
                <a:latin typeface="Century Gothic"/>
              </a:defRPr>
            </a:lvl1pPr>
          </a:lstStyle>
          <a:p>
            <a:pPr lvl="0"/>
            <a:r>
              <a:rPr lang="en-US" noProof="0"/>
              <a:t>Click to edit Master subtitle style</a:t>
            </a:r>
            <a:endParaRPr lang="en-GB" noProof="0"/>
          </a:p>
        </p:txBody>
      </p:sp>
      <p:pic>
        <p:nvPicPr>
          <p:cNvPr id="7" name="Picture 6">
            <a:extLst>
              <a:ext uri="{FF2B5EF4-FFF2-40B4-BE49-F238E27FC236}">
                <a16:creationId xmlns:a16="http://schemas.microsoft.com/office/drawing/2014/main" id="{3B7111C6-85BF-43FA-BA26-4266ADACA26A}"/>
              </a:ext>
            </a:extLst>
          </p:cNvPr>
          <p:cNvPicPr>
            <a:picLocks noChangeAspect="1"/>
          </p:cNvPicPr>
          <p:nvPr userDrawn="1"/>
        </p:nvPicPr>
        <p:blipFill>
          <a:blip r:embed="rId2"/>
          <a:stretch>
            <a:fillRect/>
          </a:stretch>
        </p:blipFill>
        <p:spPr>
          <a:xfrm>
            <a:off x="10773996" y="12985688"/>
            <a:ext cx="3016374" cy="512108"/>
          </a:xfrm>
          <a:prstGeom prst="rect">
            <a:avLst/>
          </a:prstGeom>
        </p:spPr>
      </p:pic>
      <p:pic>
        <p:nvPicPr>
          <p:cNvPr id="8" name="Picture 7">
            <a:extLst>
              <a:ext uri="{FF2B5EF4-FFF2-40B4-BE49-F238E27FC236}">
                <a16:creationId xmlns:a16="http://schemas.microsoft.com/office/drawing/2014/main" id="{05221907-D24E-4545-A373-CA806C8DBFBD}"/>
              </a:ext>
            </a:extLst>
          </p:cNvPr>
          <p:cNvPicPr>
            <a:picLocks noChangeAspect="1"/>
          </p:cNvPicPr>
          <p:nvPr userDrawn="1"/>
        </p:nvPicPr>
        <p:blipFill>
          <a:blip r:embed="rId3"/>
          <a:stretch>
            <a:fillRect/>
          </a:stretch>
        </p:blipFill>
        <p:spPr>
          <a:xfrm>
            <a:off x="20142788" y="12852711"/>
            <a:ext cx="3841750" cy="755970"/>
          </a:xfrm>
          <a:prstGeom prst="rect">
            <a:avLst/>
          </a:prstGeom>
        </p:spPr>
      </p:pic>
      <p:pic>
        <p:nvPicPr>
          <p:cNvPr id="3" name="Graphic 2">
            <a:extLst>
              <a:ext uri="{FF2B5EF4-FFF2-40B4-BE49-F238E27FC236}">
                <a16:creationId xmlns:a16="http://schemas.microsoft.com/office/drawing/2014/main" id="{4E0EAC3B-F0EC-41D5-AC71-7B5C36FEEB45}"/>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25477" y="4910401"/>
            <a:ext cx="9584788" cy="2640330"/>
          </a:xfrm>
          <a:prstGeom prst="rect">
            <a:avLst/>
          </a:prstGeom>
        </p:spPr>
      </p:pic>
    </p:spTree>
    <p:extLst>
      <p:ext uri="{BB962C8B-B14F-4D97-AF65-F5344CB8AC3E}">
        <p14:creationId xmlns:p14="http://schemas.microsoft.com/office/powerpoint/2010/main" val="13683307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000">
                <a:latin typeface="Century Gothic" panose="020B0502020202020204"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C8E9CCBC-8133-4EA5-BD3F-4C22F59F3E26}" type="slidenum">
              <a:rPr lang="en-GB"/>
              <a:pPr>
                <a:defRPr/>
              </a:pPr>
              <a:t>‹#›</a:t>
            </a:fld>
            <a:endParaRPr lang="en-GB"/>
          </a:p>
        </p:txBody>
      </p:sp>
      <p:sp>
        <p:nvSpPr>
          <p:cNvPr id="5" name="Content Placeholder 4"/>
          <p:cNvSpPr>
            <a:spLocks noGrp="1"/>
          </p:cNvSpPr>
          <p:nvPr>
            <p:ph sz="quarter" idx="11" hasCustomPrompt="1"/>
          </p:nvPr>
        </p:nvSpPr>
        <p:spPr>
          <a:xfrm>
            <a:off x="1144953" y="2152649"/>
            <a:ext cx="22194432" cy="9536430"/>
          </a:xfrm>
        </p:spPr>
        <p:txBody>
          <a:bodyPr/>
          <a:lstStyle>
            <a:lvl1pPr>
              <a:defRPr sz="4800">
                <a:latin typeface="Century Gothic" panose="020B0502020202020204" pitchFamily="34" charset="0"/>
              </a:defRPr>
            </a:lvl1pPr>
            <a:lvl2pPr>
              <a:defRPr>
                <a:latin typeface="Century Gothic" panose="020B0502020202020204" pitchFamily="34" charset="0"/>
              </a:defRPr>
            </a:lvl2pPr>
            <a:lvl3pPr marL="2015976" indent="-503992">
              <a:buFont typeface="Arial" panose="020B0604020202020204" pitchFamily="34" charset="0"/>
              <a:buChar char="•"/>
              <a:defRPr>
                <a:latin typeface="Century Gothic" panose="020B0502020202020204" pitchFamily="34" charset="0"/>
              </a:defRPr>
            </a:lvl3pPr>
            <a:lvl4pPr>
              <a:defRPr/>
            </a:lvl4pPr>
            <a:lvl5pP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703830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lt 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C371D-B6A1-4158-BA85-17E7F077B5AD}"/>
              </a:ext>
            </a:extLst>
          </p:cNvPr>
          <p:cNvSpPr/>
          <p:nvPr userDrawn="1"/>
        </p:nvSpPr>
        <p:spPr>
          <a:xfrm>
            <a:off x="0" y="0"/>
            <a:ext cx="24384000" cy="2050144"/>
          </a:xfrm>
          <a:prstGeom prst="rect">
            <a:avLst/>
          </a:prstGeom>
          <a:solidFill>
            <a:srgbClr val="F7941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7200">
              <a:latin typeface="Century Gothic" panose="020B0502020202020204" pitchFamily="34" charset="0"/>
            </a:endParaRPr>
          </a:p>
        </p:txBody>
      </p:sp>
      <p:sp>
        <p:nvSpPr>
          <p:cNvPr id="2" name="Title 1"/>
          <p:cNvSpPr>
            <a:spLocks noGrp="1"/>
          </p:cNvSpPr>
          <p:nvPr>
            <p:ph type="title" hasCustomPrompt="1"/>
          </p:nvPr>
        </p:nvSpPr>
        <p:spPr>
          <a:xfrm>
            <a:off x="1144955" y="0"/>
            <a:ext cx="17727394" cy="2050144"/>
          </a:xfrm>
        </p:spPr>
        <p:txBody>
          <a:bodyPr/>
          <a:lstStyle>
            <a:lvl1pPr>
              <a:defRPr sz="4600">
                <a:solidFill>
                  <a:schemeClr val="bg1"/>
                </a:solidFill>
                <a:latin typeface="Century Gothic" panose="020B0502020202020204" pitchFamily="34" charset="0"/>
              </a:defRPr>
            </a:lvl1pPr>
          </a:lstStyle>
          <a:p>
            <a:r>
              <a:rPr lang="en-GB"/>
              <a:t>CLICK TO EDIT MASTER TITLE</a:t>
            </a:r>
            <a:endParaRPr lang="en-US"/>
          </a:p>
        </p:txBody>
      </p:sp>
      <p:sp>
        <p:nvSpPr>
          <p:cNvPr id="3" name="Slide Number Placeholder 2"/>
          <p:cNvSpPr>
            <a:spLocks noGrp="1"/>
          </p:cNvSpPr>
          <p:nvPr>
            <p:ph type="sldNum" sz="quarter" idx="10"/>
          </p:nvPr>
        </p:nvSpPr>
        <p:spPr/>
        <p:txBody>
          <a:bodyPr/>
          <a:lstStyle/>
          <a:p>
            <a:pPr>
              <a:defRPr/>
            </a:pPr>
            <a:fld id="{C8E9CCBC-8133-4EA5-BD3F-4C22F59F3E26}" type="slidenum">
              <a:rPr lang="en-GB"/>
              <a:pPr>
                <a:defRPr/>
              </a:pPr>
              <a:t>‹#›</a:t>
            </a:fld>
            <a:endParaRPr lang="en-GB"/>
          </a:p>
        </p:txBody>
      </p:sp>
      <p:sp>
        <p:nvSpPr>
          <p:cNvPr id="5" name="Content Placeholder 4"/>
          <p:cNvSpPr>
            <a:spLocks noGrp="1"/>
          </p:cNvSpPr>
          <p:nvPr>
            <p:ph sz="quarter" idx="11" hasCustomPrompt="1"/>
          </p:nvPr>
        </p:nvSpPr>
        <p:spPr>
          <a:xfrm>
            <a:off x="1144953" y="2533649"/>
            <a:ext cx="22194432" cy="9536430"/>
          </a:xfrm>
        </p:spPr>
        <p:txBody>
          <a:bodyPr/>
          <a:lstStyle>
            <a:lvl1pPr>
              <a:defRPr>
                <a:latin typeface="Century Gothic" panose="020B0502020202020204" pitchFamily="34" charset="0"/>
              </a:defRPr>
            </a:lvl1pPr>
            <a:lvl2pPr>
              <a:defRPr>
                <a:latin typeface="Century Gothic" panose="020B0502020202020204" pitchFamily="34" charset="0"/>
              </a:defRPr>
            </a:lvl2pPr>
            <a:lvl3pPr marL="2015976" indent="-503992">
              <a:buFont typeface="Arial" panose="020B0604020202020204" pitchFamily="34" charset="0"/>
              <a:buChar char="•"/>
              <a:defRPr>
                <a:latin typeface="Century Gothic" panose="020B0502020202020204" pitchFamily="34" charset="0"/>
              </a:defRPr>
            </a:lvl3pPr>
            <a:lvl4pPr>
              <a:defRPr/>
            </a:lvl4pPr>
            <a:lvl5pP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8" name="Graphic 7">
            <a:extLst>
              <a:ext uri="{FF2B5EF4-FFF2-40B4-BE49-F238E27FC236}">
                <a16:creationId xmlns:a16="http://schemas.microsoft.com/office/drawing/2014/main" id="{4260417E-22C9-4730-A59C-69A3718D05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816" y="504000"/>
            <a:ext cx="4587006" cy="906208"/>
          </a:xfrm>
          <a:prstGeom prst="rect">
            <a:avLst/>
          </a:prstGeom>
        </p:spPr>
      </p:pic>
    </p:spTree>
    <p:extLst>
      <p:ext uri="{BB962C8B-B14F-4D97-AF65-F5344CB8AC3E}">
        <p14:creationId xmlns:p14="http://schemas.microsoft.com/office/powerpoint/2010/main" val="479312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8_Content with Icons">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59C1695B-CA92-AE47-8525-6AEA487BCAB0}"/>
              </a:ext>
            </a:extLst>
          </p:cNvPr>
          <p:cNvSpPr/>
          <p:nvPr userDrawn="1"/>
        </p:nvSpPr>
        <p:spPr>
          <a:xfrm>
            <a:off x="2032000" y="0"/>
            <a:ext cx="22351999" cy="13715999"/>
          </a:xfrm>
          <a:prstGeom prst="rect">
            <a:avLst/>
          </a:prstGeom>
          <a:gradFill flip="none" rotWithShape="1">
            <a:gsLst>
              <a:gs pos="99000">
                <a:srgbClr val="9FA8B0">
                  <a:alpha val="23000"/>
                </a:srgb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1" name="Shape 17"/>
          <p:cNvSpPr>
            <a:spLocks noGrp="1"/>
          </p:cNvSpPr>
          <p:nvPr>
            <p:ph type="body" sz="quarter" idx="53" hasCustomPrompt="1"/>
          </p:nvPr>
        </p:nvSpPr>
        <p:spPr>
          <a:xfrm>
            <a:off x="6780896" y="923314"/>
            <a:ext cx="12651008" cy="2735512"/>
          </a:xfrm>
          <a:prstGeom prst="rect">
            <a:avLst/>
          </a:prstGeom>
        </p:spPr>
        <p:txBody>
          <a:bodyPr wrap="square" lIns="0" tIns="0" rIns="0" bIns="0" anchor="b" anchorCtr="0">
            <a:normAutofit/>
          </a:bodyPr>
          <a:lstStyle>
            <a:lvl1pPr algn="ctr" defTabSz="1828377">
              <a:lnSpc>
                <a:spcPct val="100000"/>
              </a:lnSpc>
              <a:spcBef>
                <a:spcPts val="0"/>
              </a:spcBef>
              <a:defRPr sz="8000" b="0" i="0" spc="-200" baseline="0">
                <a:solidFill>
                  <a:srgbClr val="E68829"/>
                </a:solidFill>
                <a:latin typeface="Century Gothic Regular"/>
                <a:ea typeface="Work Sans Regular Roman"/>
                <a:cs typeface="Work Sans Regular Roman"/>
                <a:sym typeface="Work Sans"/>
              </a:defRPr>
            </a:lvl1pPr>
          </a:lstStyle>
          <a:p>
            <a:r>
              <a:rPr lang="nl-NL"/>
              <a:t>H2 Title here</a:t>
            </a:r>
          </a:p>
        </p:txBody>
      </p:sp>
      <p:sp>
        <p:nvSpPr>
          <p:cNvPr id="12" name="Shape 41"/>
          <p:cNvSpPr>
            <a:spLocks noGrp="1"/>
          </p:cNvSpPr>
          <p:nvPr>
            <p:ph type="body" sz="quarter" idx="141" hasCustomPrompt="1"/>
          </p:nvPr>
        </p:nvSpPr>
        <p:spPr>
          <a:xfrm>
            <a:off x="3529696" y="7136987"/>
            <a:ext cx="6120000" cy="2444143"/>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3" name="Текст 7"/>
          <p:cNvSpPr>
            <a:spLocks noGrp="1"/>
          </p:cNvSpPr>
          <p:nvPr>
            <p:ph type="body" sz="quarter" idx="139" hasCustomPrompt="1"/>
          </p:nvPr>
        </p:nvSpPr>
        <p:spPr>
          <a:xfrm>
            <a:off x="6780896" y="11612893"/>
            <a:ext cx="12651008" cy="1206995"/>
          </a:xfrm>
        </p:spPr>
        <p:txBody>
          <a:bodyPr tIns="0" anchor="t">
            <a:noAutofit/>
          </a:bodyPr>
          <a:lstStyle>
            <a:lvl1pPr algn="ctr">
              <a:lnSpc>
                <a:spcPct val="150000"/>
              </a:lnSpc>
              <a:spcBef>
                <a:spcPts val="0"/>
              </a:spcBef>
              <a:defRPr lang="en-US" sz="2100" b="0" i="0" spc="400" baseline="0" smtClean="0">
                <a:effectLst/>
                <a:latin typeface="Avenir LT Std 55 Roman" panose="020B0503020203020204" pitchFamily="34" charset="0"/>
              </a:defRPr>
            </a:lvl1pPr>
            <a:lvl2pPr algn="ctr">
              <a:defRPr/>
            </a:lvl2pPr>
            <a:lvl3pPr algn="ctr">
              <a:defRPr/>
            </a:lvl3pPr>
            <a:lvl4pPr algn="ctr">
              <a:lnSpc>
                <a:spcPct val="150000"/>
              </a:lnSpc>
              <a:defRPr/>
            </a:lvl4pPr>
            <a:lvl5pPr algn="ctr">
              <a:defRPr/>
            </a:lvl5pPr>
          </a:lstStyle>
          <a:p>
            <a:r>
              <a:rPr lang="en-US"/>
              <a:t>WRITE CAPTION HERE</a:t>
            </a:r>
          </a:p>
        </p:txBody>
      </p:sp>
      <p:sp>
        <p:nvSpPr>
          <p:cNvPr id="6" name="Shape 17"/>
          <p:cNvSpPr>
            <a:spLocks noGrp="1"/>
          </p:cNvSpPr>
          <p:nvPr>
            <p:ph type="body" sz="quarter" idx="142" hasCustomPrompt="1"/>
          </p:nvPr>
        </p:nvSpPr>
        <p:spPr>
          <a:xfrm>
            <a:off x="3895344" y="5559553"/>
            <a:ext cx="5400000" cy="1450456"/>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8" name="Shape 41"/>
          <p:cNvSpPr>
            <a:spLocks noGrp="1"/>
          </p:cNvSpPr>
          <p:nvPr>
            <p:ph type="body" sz="quarter" idx="143" hasCustomPrompt="1"/>
          </p:nvPr>
        </p:nvSpPr>
        <p:spPr>
          <a:xfrm>
            <a:off x="10131016" y="7134706"/>
            <a:ext cx="6120000" cy="2445412"/>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9" name="Shape 17"/>
          <p:cNvSpPr>
            <a:spLocks noGrp="1"/>
          </p:cNvSpPr>
          <p:nvPr>
            <p:ph type="body" sz="quarter" idx="144" hasCustomPrompt="1"/>
          </p:nvPr>
        </p:nvSpPr>
        <p:spPr>
          <a:xfrm>
            <a:off x="10460144" y="5559553"/>
            <a:ext cx="5400000" cy="1448172"/>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
        <p:nvSpPr>
          <p:cNvPr id="14" name="Shape 41"/>
          <p:cNvSpPr>
            <a:spLocks noGrp="1"/>
          </p:cNvSpPr>
          <p:nvPr>
            <p:ph type="body" sz="quarter" idx="145" hasCustomPrompt="1"/>
          </p:nvPr>
        </p:nvSpPr>
        <p:spPr>
          <a:xfrm>
            <a:off x="16732336" y="7134706"/>
            <a:ext cx="6120000" cy="2445412"/>
          </a:xfrm>
          <a:prstGeom prst="rect">
            <a:avLst/>
          </a:prstGeom>
        </p:spPr>
        <p:txBody>
          <a:bodyPr lIns="0" tIns="0" rIns="0" bIns="0" anchor="t" anchorCtr="0">
            <a:normAutofit/>
          </a:bodyPr>
          <a:lstStyle>
            <a:lvl1pPr algn="ctr" defTabSz="1828377">
              <a:lnSpc>
                <a:spcPct val="150000"/>
              </a:lnSpc>
              <a:spcBef>
                <a:spcPts val="2000"/>
              </a:spcBef>
              <a:defRPr sz="2100" b="0" i="0" spc="0" baseline="0">
                <a:solidFill>
                  <a:schemeClr val="tx1">
                    <a:alpha val="60000"/>
                  </a:schemeClr>
                </a:solidFill>
                <a:latin typeface="Avenir LT Std 55 Roman" panose="020B0503020203020204" pitchFamily="34" charset="0"/>
                <a:ea typeface="Work Sans Regular Roman"/>
                <a:cs typeface="Work Sans Regular Roman"/>
                <a:sym typeface="Work Sans"/>
              </a:defRPr>
            </a:lvl1pPr>
          </a:lstStyle>
          <a:p>
            <a:r>
              <a:rPr lang="en-US"/>
              <a:t>Write small text here</a:t>
            </a:r>
          </a:p>
        </p:txBody>
      </p:sp>
      <p:sp>
        <p:nvSpPr>
          <p:cNvPr id="18" name="Shape 17"/>
          <p:cNvSpPr>
            <a:spLocks noGrp="1"/>
          </p:cNvSpPr>
          <p:nvPr>
            <p:ph type="body" sz="quarter" idx="146" hasCustomPrompt="1"/>
          </p:nvPr>
        </p:nvSpPr>
        <p:spPr>
          <a:xfrm>
            <a:off x="17024944" y="5504689"/>
            <a:ext cx="5400000" cy="1503036"/>
          </a:xfrm>
          <a:prstGeom prst="rect">
            <a:avLst/>
          </a:prstGeom>
        </p:spPr>
        <p:txBody>
          <a:bodyPr wrap="square" lIns="0" tIns="0" rIns="0" bIns="108000" anchor="b" anchorCtr="0">
            <a:normAutofit/>
          </a:bodyPr>
          <a:lstStyle>
            <a:lvl1pPr algn="ctr" defTabSz="1828377">
              <a:lnSpc>
                <a:spcPct val="100000"/>
              </a:lnSpc>
              <a:spcBef>
                <a:spcPts val="0"/>
              </a:spcBef>
              <a:defRPr sz="3199" b="0" i="0" kern="600" spc="0" baseline="0">
                <a:solidFill>
                  <a:schemeClr val="tx1"/>
                </a:solidFill>
                <a:latin typeface="Century Gothic Regular"/>
                <a:ea typeface="Work Sans Regular Roman"/>
                <a:cs typeface="Work Sans Regular Roman"/>
                <a:sym typeface="Work Sans"/>
              </a:defRPr>
            </a:lvl1pPr>
          </a:lstStyle>
          <a:p>
            <a:r>
              <a:rPr lang="nl-NL"/>
              <a:t>H3 TITLE HERE</a:t>
            </a:r>
          </a:p>
        </p:txBody>
      </p:sp>
    </p:spTree>
    <p:extLst>
      <p:ext uri="{BB962C8B-B14F-4D97-AF65-F5344CB8AC3E}">
        <p14:creationId xmlns:p14="http://schemas.microsoft.com/office/powerpoint/2010/main" val="3074254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0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000"/>
                                        <p:tgtEl>
                                          <p:spTgt spid="12">
                                            <p:txEl>
                                              <p:pRg st="0" end="0"/>
                                            </p:txEl>
                                          </p:spTgt>
                                        </p:tgtEl>
                                      </p:cBhvr>
                                    </p:animEffect>
                                    <p:anim calcmode="lin" valueType="num">
                                      <p:cBhvr>
                                        <p:cTn id="2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1000"/>
                                        <p:tgtEl>
                                          <p:spTgt spid="9">
                                            <p:txEl>
                                              <p:pRg st="0" end="0"/>
                                            </p:txEl>
                                          </p:spTgt>
                                        </p:tgtEl>
                                      </p:cBhvr>
                                    </p:animEffect>
                                    <p:anim calcmode="lin" valueType="num">
                                      <p:cBhvr>
                                        <p:cTn id="2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anim calcmode="lin" valueType="num">
                                      <p:cBhvr>
                                        <p:cTn id="3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1000"/>
                                        <p:tgtEl>
                                          <p:spTgt spid="18">
                                            <p:txEl>
                                              <p:pRg st="0" end="0"/>
                                            </p:txEl>
                                          </p:spTgt>
                                        </p:tgtEl>
                                      </p:cBhvr>
                                    </p:animEffect>
                                    <p:anim calcmode="lin" valueType="num">
                                      <p:cBhvr>
                                        <p:cTn id="3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70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tmplLst>
          <p:tmpl lvl="1">
            <p:tnLst>
              <p:par>
                <p:cTn presetID="42" presetClass="entr" presetSubtype="0" fill="hold" nodeType="withEffect">
                  <p:stCondLst>
                    <p:cond delay="30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withEffect">
                  <p:stCondLst>
                    <p:cond delay="70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42" presetClass="entr" presetSubtype="0" fill="hold" nodeType="withEffect">
                  <p:stCondLst>
                    <p:cond delay="60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1E5E-1E08-4A09-B0FA-2DBE0AB18BBE}"/>
              </a:ext>
            </a:extLst>
          </p:cNvPr>
          <p:cNvSpPr>
            <a:spLocks noGrp="1"/>
          </p:cNvSpPr>
          <p:nvPr>
            <p:ph type="title"/>
          </p:nvPr>
        </p:nvSpPr>
        <p:spPr/>
        <p:txBody>
          <a:bodyPr/>
          <a:lstStyle>
            <a:lvl1pPr>
              <a:defRPr sz="7000"/>
            </a:lvl1pPr>
          </a:lstStyle>
          <a:p>
            <a:r>
              <a:rPr lang="en-US" noProof="0"/>
              <a:t>Click to edit Master title style</a:t>
            </a:r>
            <a:endParaRPr lang="en-GB" noProof="0"/>
          </a:p>
        </p:txBody>
      </p:sp>
      <p:sp>
        <p:nvSpPr>
          <p:cNvPr id="3" name="Slide Number Placeholder 2">
            <a:extLst>
              <a:ext uri="{FF2B5EF4-FFF2-40B4-BE49-F238E27FC236}">
                <a16:creationId xmlns:a16="http://schemas.microsoft.com/office/drawing/2014/main" id="{F5FB4CE1-AFBF-4413-8F5B-1ADD681AB9D9}"/>
              </a:ext>
            </a:extLst>
          </p:cNvPr>
          <p:cNvSpPr>
            <a:spLocks noGrp="1"/>
          </p:cNvSpPr>
          <p:nvPr>
            <p:ph type="sldNum" sz="quarter" idx="10"/>
          </p:nvPr>
        </p:nvSpPr>
        <p:spPr/>
        <p:txBody>
          <a:bodyPr/>
          <a:lstStyle/>
          <a:p>
            <a:pPr>
              <a:defRPr/>
            </a:pPr>
            <a:fld id="{C8E9CCBC-8133-4EA5-BD3F-4C22F59F3E26}" type="slidenum">
              <a:rPr lang="en-GB" noProof="0" smtClean="0"/>
              <a:pPr>
                <a:defRPr/>
              </a:pPr>
              <a:t>‹#›</a:t>
            </a:fld>
            <a:endParaRPr lang="en-GB" noProof="0"/>
          </a:p>
        </p:txBody>
      </p:sp>
    </p:spTree>
    <p:extLst>
      <p:ext uri="{BB962C8B-B14F-4D97-AF65-F5344CB8AC3E}">
        <p14:creationId xmlns:p14="http://schemas.microsoft.com/office/powerpoint/2010/main" val="3890780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2" name="Rectangle 1"/>
          <p:cNvSpPr/>
          <p:nvPr userDrawn="1"/>
        </p:nvSpPr>
        <p:spPr>
          <a:xfrm>
            <a:off x="0" y="-1"/>
            <a:ext cx="24384000" cy="13716002"/>
          </a:xfrm>
          <a:prstGeom prst="rect">
            <a:avLst/>
          </a:prstGeom>
          <a:solidFill>
            <a:srgbClr val="0E1B2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sz="7200" noProof="0"/>
          </a:p>
        </p:txBody>
      </p:sp>
      <p:sp>
        <p:nvSpPr>
          <p:cNvPr id="17411" name="Rectangle 2"/>
          <p:cNvSpPr>
            <a:spLocks noGrp="1" noChangeArrowheads="1"/>
          </p:cNvSpPr>
          <p:nvPr>
            <p:ph type="ctrTitle"/>
          </p:nvPr>
        </p:nvSpPr>
        <p:spPr>
          <a:xfrm>
            <a:off x="13432753" y="5202376"/>
            <a:ext cx="9748775" cy="2743200"/>
          </a:xfrm>
        </p:spPr>
        <p:txBody>
          <a:bodyPr anchor="t" anchorCtr="0"/>
          <a:lstStyle>
            <a:lvl1pPr algn="l">
              <a:lnSpc>
                <a:spcPts val="8800"/>
              </a:lnSpc>
              <a:defRPr spc="200" smtClean="0">
                <a:solidFill>
                  <a:schemeClr val="bg1"/>
                </a:solidFill>
                <a:latin typeface="Century Gothic"/>
              </a:defRPr>
            </a:lvl1pPr>
          </a:lstStyle>
          <a:p>
            <a:pPr lvl="0"/>
            <a:r>
              <a:rPr lang="en-GB" noProof="0" dirty="0"/>
              <a:t>Click to edit Master title</a:t>
            </a:r>
          </a:p>
        </p:txBody>
      </p:sp>
      <p:sp>
        <p:nvSpPr>
          <p:cNvPr id="17412" name="Rectangle 3"/>
          <p:cNvSpPr>
            <a:spLocks noGrp="1" noChangeArrowheads="1"/>
          </p:cNvSpPr>
          <p:nvPr>
            <p:ph type="subTitle" idx="1"/>
          </p:nvPr>
        </p:nvSpPr>
        <p:spPr>
          <a:xfrm>
            <a:off x="13432753" y="8154165"/>
            <a:ext cx="9748775" cy="1272078"/>
          </a:xfrm>
        </p:spPr>
        <p:txBody>
          <a:bodyPr/>
          <a:lstStyle>
            <a:lvl1pPr marL="0" indent="0" algn="l">
              <a:spcBef>
                <a:spcPts val="0"/>
              </a:spcBef>
              <a:buFont typeface="Times"/>
              <a:buNone/>
              <a:defRPr sz="4000" b="0" i="0" smtClean="0">
                <a:solidFill>
                  <a:schemeClr val="bg1"/>
                </a:solidFill>
                <a:latin typeface="Century Gothic"/>
              </a:defRPr>
            </a:lvl1pPr>
          </a:lstStyle>
          <a:p>
            <a:pPr lvl="0"/>
            <a:r>
              <a:rPr lang="en-GB" noProof="0"/>
              <a:t>Click to edit Master subtitle style</a:t>
            </a:r>
          </a:p>
        </p:txBody>
      </p:sp>
      <p:pic>
        <p:nvPicPr>
          <p:cNvPr id="11" name="Picture 10">
            <a:extLst>
              <a:ext uri="{FF2B5EF4-FFF2-40B4-BE49-F238E27FC236}">
                <a16:creationId xmlns:a16="http://schemas.microsoft.com/office/drawing/2014/main" id="{B60F941C-E812-4B8F-ABC2-AB9F60E1AD5B}"/>
              </a:ext>
            </a:extLst>
          </p:cNvPr>
          <p:cNvPicPr>
            <a:picLocks noChangeAspect="1"/>
          </p:cNvPicPr>
          <p:nvPr userDrawn="1"/>
        </p:nvPicPr>
        <p:blipFill>
          <a:blip r:embed="rId2"/>
          <a:stretch>
            <a:fillRect/>
          </a:stretch>
        </p:blipFill>
        <p:spPr>
          <a:xfrm>
            <a:off x="10773996" y="12985688"/>
            <a:ext cx="3016374" cy="512108"/>
          </a:xfrm>
          <a:prstGeom prst="rect">
            <a:avLst/>
          </a:prstGeom>
        </p:spPr>
      </p:pic>
      <p:pic>
        <p:nvPicPr>
          <p:cNvPr id="12" name="Picture 11">
            <a:extLst>
              <a:ext uri="{FF2B5EF4-FFF2-40B4-BE49-F238E27FC236}">
                <a16:creationId xmlns:a16="http://schemas.microsoft.com/office/drawing/2014/main" id="{E4352662-215B-4D9C-A01E-17613B438CC5}"/>
              </a:ext>
            </a:extLst>
          </p:cNvPr>
          <p:cNvPicPr>
            <a:picLocks noChangeAspect="1"/>
          </p:cNvPicPr>
          <p:nvPr userDrawn="1"/>
        </p:nvPicPr>
        <p:blipFill>
          <a:blip r:embed="rId3"/>
          <a:stretch>
            <a:fillRect/>
          </a:stretch>
        </p:blipFill>
        <p:spPr>
          <a:xfrm>
            <a:off x="20142788" y="12852711"/>
            <a:ext cx="3841750" cy="755970"/>
          </a:xfrm>
          <a:prstGeom prst="rect">
            <a:avLst/>
          </a:prstGeom>
        </p:spPr>
      </p:pic>
      <p:pic>
        <p:nvPicPr>
          <p:cNvPr id="8" name="Graphic 7">
            <a:extLst>
              <a:ext uri="{FF2B5EF4-FFF2-40B4-BE49-F238E27FC236}">
                <a16:creationId xmlns:a16="http://schemas.microsoft.com/office/drawing/2014/main" id="{F15550B8-0C3C-48EB-B807-DC7BB799124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26001" y="4907823"/>
            <a:ext cx="9584788" cy="2640330"/>
          </a:xfrm>
          <a:prstGeom prst="rect">
            <a:avLst/>
          </a:prstGeom>
        </p:spPr>
      </p:pic>
    </p:spTree>
    <p:extLst>
      <p:ext uri="{BB962C8B-B14F-4D97-AF65-F5344CB8AC3E}">
        <p14:creationId xmlns:p14="http://schemas.microsoft.com/office/powerpoint/2010/main" val="14304998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7411" name="Rectangle 2"/>
          <p:cNvSpPr>
            <a:spLocks noGrp="1" noChangeArrowheads="1"/>
          </p:cNvSpPr>
          <p:nvPr>
            <p:ph type="ctrTitle"/>
          </p:nvPr>
        </p:nvSpPr>
        <p:spPr>
          <a:xfrm>
            <a:off x="13432753" y="5202376"/>
            <a:ext cx="9748775" cy="2743200"/>
          </a:xfrm>
        </p:spPr>
        <p:txBody>
          <a:bodyPr anchor="t" anchorCtr="0"/>
          <a:lstStyle>
            <a:lvl1pPr algn="l">
              <a:lnSpc>
                <a:spcPts val="8802"/>
              </a:lnSpc>
              <a:defRPr spc="200" smtClean="0">
                <a:solidFill>
                  <a:srgbClr val="0C1B2A"/>
                </a:solidFill>
                <a:latin typeface="Century Gothic"/>
              </a:defRPr>
            </a:lvl1pPr>
          </a:lstStyle>
          <a:p>
            <a:pPr lvl="0"/>
            <a:r>
              <a:rPr lang="en-GB" noProof="0"/>
              <a:t>Click to edit Master title</a:t>
            </a:r>
          </a:p>
        </p:txBody>
      </p:sp>
      <p:sp>
        <p:nvSpPr>
          <p:cNvPr id="17412" name="Rectangle 3"/>
          <p:cNvSpPr>
            <a:spLocks noGrp="1" noChangeArrowheads="1"/>
          </p:cNvSpPr>
          <p:nvPr>
            <p:ph type="subTitle" idx="1"/>
          </p:nvPr>
        </p:nvSpPr>
        <p:spPr>
          <a:xfrm>
            <a:off x="13432753" y="8154165"/>
            <a:ext cx="9748775" cy="1272078"/>
          </a:xfrm>
        </p:spPr>
        <p:txBody>
          <a:bodyPr/>
          <a:lstStyle>
            <a:lvl1pPr marL="0" indent="0" algn="l">
              <a:spcBef>
                <a:spcPts val="0"/>
              </a:spcBef>
              <a:buFont typeface="Times"/>
              <a:buNone/>
              <a:defRPr sz="4000" b="0" i="0" smtClean="0">
                <a:solidFill>
                  <a:srgbClr val="0C1B2A"/>
                </a:solidFill>
                <a:latin typeface="Century Gothic"/>
              </a:defRPr>
            </a:lvl1pPr>
          </a:lstStyle>
          <a:p>
            <a:pPr lvl="0"/>
            <a:r>
              <a:rPr lang="en-GB" noProof="0"/>
              <a:t>Click to edit Master subtitle style</a:t>
            </a:r>
          </a:p>
        </p:txBody>
      </p:sp>
      <p:pic>
        <p:nvPicPr>
          <p:cNvPr id="7" name="Picture 6">
            <a:extLst>
              <a:ext uri="{FF2B5EF4-FFF2-40B4-BE49-F238E27FC236}">
                <a16:creationId xmlns:a16="http://schemas.microsoft.com/office/drawing/2014/main" id="{3B7111C6-85BF-43FA-BA26-4266ADACA26A}"/>
              </a:ext>
            </a:extLst>
          </p:cNvPr>
          <p:cNvPicPr>
            <a:picLocks noChangeAspect="1"/>
          </p:cNvPicPr>
          <p:nvPr userDrawn="1"/>
        </p:nvPicPr>
        <p:blipFill>
          <a:blip r:embed="rId2"/>
          <a:stretch>
            <a:fillRect/>
          </a:stretch>
        </p:blipFill>
        <p:spPr>
          <a:xfrm>
            <a:off x="10773996" y="12985688"/>
            <a:ext cx="3016374" cy="512108"/>
          </a:xfrm>
          <a:prstGeom prst="rect">
            <a:avLst/>
          </a:prstGeom>
        </p:spPr>
      </p:pic>
      <p:pic>
        <p:nvPicPr>
          <p:cNvPr id="8" name="Picture 7">
            <a:extLst>
              <a:ext uri="{FF2B5EF4-FFF2-40B4-BE49-F238E27FC236}">
                <a16:creationId xmlns:a16="http://schemas.microsoft.com/office/drawing/2014/main" id="{05221907-D24E-4545-A373-CA806C8DBFBD}"/>
              </a:ext>
            </a:extLst>
          </p:cNvPr>
          <p:cNvPicPr>
            <a:picLocks noChangeAspect="1"/>
          </p:cNvPicPr>
          <p:nvPr userDrawn="1"/>
        </p:nvPicPr>
        <p:blipFill>
          <a:blip r:embed="rId3"/>
          <a:stretch>
            <a:fillRect/>
          </a:stretch>
        </p:blipFill>
        <p:spPr>
          <a:xfrm>
            <a:off x="20142788" y="12852711"/>
            <a:ext cx="3841750" cy="755970"/>
          </a:xfrm>
          <a:prstGeom prst="rect">
            <a:avLst/>
          </a:prstGeom>
        </p:spPr>
      </p:pic>
      <p:pic>
        <p:nvPicPr>
          <p:cNvPr id="3" name="Graphic 2">
            <a:extLst>
              <a:ext uri="{FF2B5EF4-FFF2-40B4-BE49-F238E27FC236}">
                <a16:creationId xmlns:a16="http://schemas.microsoft.com/office/drawing/2014/main" id="{4E0EAC3B-F0EC-41D5-AC71-7B5C36FEEB45}"/>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25477" y="4910401"/>
            <a:ext cx="9584788" cy="2640330"/>
          </a:xfrm>
          <a:prstGeom prst="rect">
            <a:avLst/>
          </a:prstGeom>
        </p:spPr>
      </p:pic>
    </p:spTree>
    <p:extLst>
      <p:ext uri="{BB962C8B-B14F-4D97-AF65-F5344CB8AC3E}">
        <p14:creationId xmlns:p14="http://schemas.microsoft.com/office/powerpoint/2010/main" val="41287929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000">
                <a:latin typeface="Century Gothic" panose="020B0502020202020204" pitchFamily="34" charset="0"/>
              </a:defRPr>
            </a:lvl1pPr>
          </a:lstStyle>
          <a:p>
            <a:r>
              <a:rPr lang="en-GB" dirty="0"/>
              <a:t>Click to edit Master title</a:t>
            </a:r>
            <a:endParaRPr lang="en-US" dirty="0"/>
          </a:p>
        </p:txBody>
      </p:sp>
      <p:sp>
        <p:nvSpPr>
          <p:cNvPr id="3" name="Slide Number Placeholder 2"/>
          <p:cNvSpPr>
            <a:spLocks noGrp="1"/>
          </p:cNvSpPr>
          <p:nvPr>
            <p:ph type="sldNum" sz="quarter" idx="10"/>
          </p:nvPr>
        </p:nvSpPr>
        <p:spPr/>
        <p:txBody>
          <a:bodyPr/>
          <a:lstStyle/>
          <a:p>
            <a:pPr>
              <a:defRPr/>
            </a:pPr>
            <a:fld id="{C8E9CCBC-8133-4EA5-BD3F-4C22F59F3E26}" type="slidenum">
              <a:rPr lang="en-GB"/>
              <a:pPr>
                <a:defRPr/>
              </a:pPr>
              <a:t>‹#›</a:t>
            </a:fld>
            <a:endParaRPr lang="en-GB" dirty="0"/>
          </a:p>
        </p:txBody>
      </p:sp>
      <p:sp>
        <p:nvSpPr>
          <p:cNvPr id="5" name="Content Placeholder 4"/>
          <p:cNvSpPr>
            <a:spLocks noGrp="1"/>
          </p:cNvSpPr>
          <p:nvPr>
            <p:ph sz="quarter" idx="11" hasCustomPrompt="1"/>
          </p:nvPr>
        </p:nvSpPr>
        <p:spPr>
          <a:xfrm>
            <a:off x="1144953" y="2152649"/>
            <a:ext cx="22194432" cy="9536430"/>
          </a:xfrm>
        </p:spPr>
        <p:txBody>
          <a:bodyPr/>
          <a:lstStyle>
            <a:lvl1pPr>
              <a:defRPr sz="4800">
                <a:latin typeface="Century Gothic" panose="020B0502020202020204" pitchFamily="34" charset="0"/>
              </a:defRPr>
            </a:lvl1pPr>
            <a:lvl2pPr>
              <a:defRPr>
                <a:latin typeface="Century Gothic" panose="020B0502020202020204" pitchFamily="34" charset="0"/>
              </a:defRPr>
            </a:lvl2pPr>
            <a:lvl3pPr marL="2015976" indent="-503992">
              <a:buFont typeface="Arial" panose="020B0604020202020204" pitchFamily="34" charset="0"/>
              <a:buChar char="•"/>
              <a:defRPr>
                <a:latin typeface="Century Gothic" panose="020B0502020202020204" pitchFamily="34" charset="0"/>
              </a:defRPr>
            </a:lvl3pPr>
            <a:lvl4pPr>
              <a:defRPr/>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8127132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lt 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C371D-B6A1-4158-BA85-17E7F077B5AD}"/>
              </a:ext>
            </a:extLst>
          </p:cNvPr>
          <p:cNvSpPr/>
          <p:nvPr userDrawn="1"/>
        </p:nvSpPr>
        <p:spPr>
          <a:xfrm>
            <a:off x="0" y="0"/>
            <a:ext cx="24384000" cy="2050144"/>
          </a:xfrm>
          <a:prstGeom prst="rect">
            <a:avLst/>
          </a:prstGeom>
          <a:solidFill>
            <a:srgbClr val="F7941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7200" dirty="0">
              <a:latin typeface="Century Gothic" panose="020B0502020202020204" pitchFamily="34" charset="0"/>
            </a:endParaRPr>
          </a:p>
        </p:txBody>
      </p:sp>
      <p:sp>
        <p:nvSpPr>
          <p:cNvPr id="2" name="Title 1"/>
          <p:cNvSpPr>
            <a:spLocks noGrp="1"/>
          </p:cNvSpPr>
          <p:nvPr>
            <p:ph type="title" hasCustomPrompt="1"/>
          </p:nvPr>
        </p:nvSpPr>
        <p:spPr>
          <a:xfrm>
            <a:off x="1144955" y="0"/>
            <a:ext cx="17727394" cy="2050144"/>
          </a:xfrm>
        </p:spPr>
        <p:txBody>
          <a:bodyPr/>
          <a:lstStyle>
            <a:lvl1pPr>
              <a:defRPr sz="4600">
                <a:solidFill>
                  <a:schemeClr val="bg1"/>
                </a:solidFill>
                <a:latin typeface="Century Gothic" panose="020B0502020202020204" pitchFamily="34" charset="0"/>
              </a:defRPr>
            </a:lvl1pPr>
          </a:lstStyle>
          <a:p>
            <a:r>
              <a:rPr lang="en-GB" dirty="0"/>
              <a:t>CLICK TO EDIT MASTER TITLE</a:t>
            </a:r>
            <a:endParaRPr lang="en-US" dirty="0"/>
          </a:p>
        </p:txBody>
      </p:sp>
      <p:sp>
        <p:nvSpPr>
          <p:cNvPr id="3" name="Slide Number Placeholder 2"/>
          <p:cNvSpPr>
            <a:spLocks noGrp="1"/>
          </p:cNvSpPr>
          <p:nvPr>
            <p:ph type="sldNum" sz="quarter" idx="10"/>
          </p:nvPr>
        </p:nvSpPr>
        <p:spPr/>
        <p:txBody>
          <a:bodyPr/>
          <a:lstStyle/>
          <a:p>
            <a:pPr>
              <a:defRPr/>
            </a:pPr>
            <a:fld id="{C8E9CCBC-8133-4EA5-BD3F-4C22F59F3E26}" type="slidenum">
              <a:rPr lang="en-GB"/>
              <a:pPr>
                <a:defRPr/>
              </a:pPr>
              <a:t>‹#›</a:t>
            </a:fld>
            <a:endParaRPr lang="en-GB" dirty="0"/>
          </a:p>
        </p:txBody>
      </p:sp>
      <p:sp>
        <p:nvSpPr>
          <p:cNvPr id="5" name="Content Placeholder 4"/>
          <p:cNvSpPr>
            <a:spLocks noGrp="1"/>
          </p:cNvSpPr>
          <p:nvPr>
            <p:ph sz="quarter" idx="11" hasCustomPrompt="1"/>
          </p:nvPr>
        </p:nvSpPr>
        <p:spPr>
          <a:xfrm>
            <a:off x="1144953" y="2533649"/>
            <a:ext cx="22194432" cy="9536430"/>
          </a:xfrm>
        </p:spPr>
        <p:txBody>
          <a:bodyPr/>
          <a:lstStyle>
            <a:lvl1pPr>
              <a:defRPr>
                <a:latin typeface="Century Gothic" panose="020B0502020202020204" pitchFamily="34" charset="0"/>
              </a:defRPr>
            </a:lvl1pPr>
            <a:lvl2pPr>
              <a:defRPr>
                <a:latin typeface="Century Gothic" panose="020B0502020202020204" pitchFamily="34" charset="0"/>
              </a:defRPr>
            </a:lvl2pPr>
            <a:lvl3pPr marL="2015976" indent="-503992">
              <a:buFont typeface="Arial" panose="020B0604020202020204" pitchFamily="34" charset="0"/>
              <a:buChar char="•"/>
              <a:defRPr>
                <a:latin typeface="Century Gothic" panose="020B0502020202020204" pitchFamily="34" charset="0"/>
              </a:defRPr>
            </a:lvl3pPr>
            <a:lvl4pPr>
              <a:defRPr/>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8" name="Graphic 7">
            <a:extLst>
              <a:ext uri="{FF2B5EF4-FFF2-40B4-BE49-F238E27FC236}">
                <a16:creationId xmlns:a16="http://schemas.microsoft.com/office/drawing/2014/main" id="{4260417E-22C9-4730-A59C-69A3718D05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816" y="504000"/>
            <a:ext cx="4587006" cy="906208"/>
          </a:xfrm>
          <a:prstGeom prst="rect">
            <a:avLst/>
          </a:prstGeom>
        </p:spPr>
      </p:pic>
    </p:spTree>
    <p:extLst>
      <p:ext uri="{BB962C8B-B14F-4D97-AF65-F5344CB8AC3E}">
        <p14:creationId xmlns:p14="http://schemas.microsoft.com/office/powerpoint/2010/main" val="37842627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1E5E-1E08-4A09-B0FA-2DBE0AB18BBE}"/>
              </a:ext>
            </a:extLst>
          </p:cNvPr>
          <p:cNvSpPr>
            <a:spLocks noGrp="1"/>
          </p:cNvSpPr>
          <p:nvPr>
            <p:ph type="title"/>
          </p:nvPr>
        </p:nvSpPr>
        <p:spPr/>
        <p:txBody>
          <a:bodyPr/>
          <a:lstStyle>
            <a:lvl1pPr>
              <a:defRPr sz="7000"/>
            </a:lvl1pPr>
          </a:lstStyle>
          <a:p>
            <a:r>
              <a:rPr lang="en-GB" noProof="0" dirty="0"/>
              <a:t>Click to edit Master title</a:t>
            </a:r>
          </a:p>
        </p:txBody>
      </p:sp>
      <p:sp>
        <p:nvSpPr>
          <p:cNvPr id="3" name="Slide Number Placeholder 2">
            <a:extLst>
              <a:ext uri="{FF2B5EF4-FFF2-40B4-BE49-F238E27FC236}">
                <a16:creationId xmlns:a16="http://schemas.microsoft.com/office/drawing/2014/main" id="{F5FB4CE1-AFBF-4413-8F5B-1ADD681AB9D9}"/>
              </a:ext>
            </a:extLst>
          </p:cNvPr>
          <p:cNvSpPr>
            <a:spLocks noGrp="1"/>
          </p:cNvSpPr>
          <p:nvPr>
            <p:ph type="sldNum" sz="quarter" idx="10"/>
          </p:nvPr>
        </p:nvSpPr>
        <p:spPr/>
        <p:txBody>
          <a:bodyPr/>
          <a:lstStyle/>
          <a:p>
            <a:pPr>
              <a:defRPr/>
            </a:pPr>
            <a:fld id="{C8E9CCBC-8133-4EA5-BD3F-4C22F59F3E26}" type="slidenum">
              <a:rPr lang="en-GB" noProof="0" smtClean="0"/>
              <a:pPr>
                <a:defRPr/>
              </a:pPr>
              <a:t>‹#›</a:t>
            </a:fld>
            <a:endParaRPr lang="en-GB" noProof="0"/>
          </a:p>
        </p:txBody>
      </p:sp>
    </p:spTree>
    <p:extLst>
      <p:ext uri="{BB962C8B-B14F-4D97-AF65-F5344CB8AC3E}">
        <p14:creationId xmlns:p14="http://schemas.microsoft.com/office/powerpoint/2010/main" val="37893674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odular Grid">
    <p:spTree>
      <p:nvGrpSpPr>
        <p:cNvPr id="1" name=""/>
        <p:cNvGrpSpPr/>
        <p:nvPr/>
      </p:nvGrpSpPr>
      <p:grpSpPr>
        <a:xfrm>
          <a:off x="0" y="0"/>
          <a:ext cx="0" cy="0"/>
          <a:chOff x="0" y="0"/>
          <a:chExt cx="0" cy="0"/>
        </a:xfrm>
      </p:grpSpPr>
      <p:grpSp>
        <p:nvGrpSpPr>
          <p:cNvPr id="163" name="Group 162">
            <a:extLst>
              <a:ext uri="{FF2B5EF4-FFF2-40B4-BE49-F238E27FC236}">
                <a16:creationId xmlns:a16="http://schemas.microsoft.com/office/drawing/2014/main" id="{69C2A665-A9D5-6E41-A5AF-4EA4EC63D670}"/>
              </a:ext>
            </a:extLst>
          </p:cNvPr>
          <p:cNvGrpSpPr/>
          <p:nvPr userDrawn="1"/>
        </p:nvGrpSpPr>
        <p:grpSpPr>
          <a:xfrm>
            <a:off x="0" y="-29665"/>
            <a:ext cx="24384000" cy="13745665"/>
            <a:chOff x="0" y="-29665"/>
            <a:chExt cx="24384000" cy="13745665"/>
          </a:xfrm>
        </p:grpSpPr>
        <p:grpSp>
          <p:nvGrpSpPr>
            <p:cNvPr id="164" name="Group 163">
              <a:extLst>
                <a:ext uri="{FF2B5EF4-FFF2-40B4-BE49-F238E27FC236}">
                  <a16:creationId xmlns:a16="http://schemas.microsoft.com/office/drawing/2014/main" id="{55874F0A-035D-7645-AD7D-DD0803084332}"/>
                </a:ext>
              </a:extLst>
            </p:cNvPr>
            <p:cNvGrpSpPr/>
            <p:nvPr userDrawn="1"/>
          </p:nvGrpSpPr>
          <p:grpSpPr>
            <a:xfrm>
              <a:off x="0" y="-29665"/>
              <a:ext cx="24384000" cy="6872748"/>
              <a:chOff x="0" y="-29496"/>
              <a:chExt cx="24384000" cy="13771819"/>
            </a:xfrm>
          </p:grpSpPr>
          <p:grpSp>
            <p:nvGrpSpPr>
              <p:cNvPr id="402" name="Group 401">
                <a:extLst>
                  <a:ext uri="{FF2B5EF4-FFF2-40B4-BE49-F238E27FC236}">
                    <a16:creationId xmlns:a16="http://schemas.microsoft.com/office/drawing/2014/main" id="{19261EAA-3D47-1244-8084-B0A9CB1DE595}"/>
                  </a:ext>
                </a:extLst>
              </p:cNvPr>
              <p:cNvGrpSpPr/>
              <p:nvPr userDrawn="1"/>
            </p:nvGrpSpPr>
            <p:grpSpPr>
              <a:xfrm>
                <a:off x="0" y="-29496"/>
                <a:ext cx="24384000" cy="6885910"/>
                <a:chOff x="0" y="-29497"/>
                <a:chExt cx="24384000" cy="13752341"/>
              </a:xfrm>
            </p:grpSpPr>
            <p:grpSp>
              <p:nvGrpSpPr>
                <p:cNvPr id="442" name="Group 441">
                  <a:extLst>
                    <a:ext uri="{FF2B5EF4-FFF2-40B4-BE49-F238E27FC236}">
                      <a16:creationId xmlns:a16="http://schemas.microsoft.com/office/drawing/2014/main" id="{F2E4E3FD-CA7B-4B4F-A5AB-399E1B154E3C}"/>
                    </a:ext>
                  </a:extLst>
                </p:cNvPr>
                <p:cNvGrpSpPr/>
                <p:nvPr userDrawn="1"/>
              </p:nvGrpSpPr>
              <p:grpSpPr>
                <a:xfrm>
                  <a:off x="0" y="-29156"/>
                  <a:ext cx="12192000" cy="13752000"/>
                  <a:chOff x="2586988" y="-29156"/>
                  <a:chExt cx="26179200" cy="13752000"/>
                </a:xfrm>
              </p:grpSpPr>
              <p:sp>
                <p:nvSpPr>
                  <p:cNvPr id="462" name="Rectangle 461">
                    <a:extLst>
                      <a:ext uri="{FF2B5EF4-FFF2-40B4-BE49-F238E27FC236}">
                        <a16:creationId xmlns:a16="http://schemas.microsoft.com/office/drawing/2014/main" id="{0902D622-0976-624F-9EC3-857D075921D6}"/>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3" name="Rectangle 462">
                    <a:extLst>
                      <a:ext uri="{FF2B5EF4-FFF2-40B4-BE49-F238E27FC236}">
                        <a16:creationId xmlns:a16="http://schemas.microsoft.com/office/drawing/2014/main" id="{87FBF9FA-D70F-5B40-9714-4966FCDF9714}"/>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4" name="Rectangle 463">
                    <a:extLst>
                      <a:ext uri="{FF2B5EF4-FFF2-40B4-BE49-F238E27FC236}">
                        <a16:creationId xmlns:a16="http://schemas.microsoft.com/office/drawing/2014/main" id="{CCCD640F-9B6E-2449-BDD6-E162A9DC69FA}"/>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5" name="Rectangle 464">
                    <a:extLst>
                      <a:ext uri="{FF2B5EF4-FFF2-40B4-BE49-F238E27FC236}">
                        <a16:creationId xmlns:a16="http://schemas.microsoft.com/office/drawing/2014/main" id="{B1A6D6E9-7871-1D4F-AE10-9ADCE02D1449}"/>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6" name="Rectangle 465">
                    <a:extLst>
                      <a:ext uri="{FF2B5EF4-FFF2-40B4-BE49-F238E27FC236}">
                        <a16:creationId xmlns:a16="http://schemas.microsoft.com/office/drawing/2014/main" id="{CCA07026-9200-D143-A350-C4F94B3A491C}"/>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7" name="Rectangle 466">
                    <a:extLst>
                      <a:ext uri="{FF2B5EF4-FFF2-40B4-BE49-F238E27FC236}">
                        <a16:creationId xmlns:a16="http://schemas.microsoft.com/office/drawing/2014/main" id="{09600929-10BF-AD42-ABB1-E139A03A3A29}"/>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8" name="Rectangle 467">
                    <a:extLst>
                      <a:ext uri="{FF2B5EF4-FFF2-40B4-BE49-F238E27FC236}">
                        <a16:creationId xmlns:a16="http://schemas.microsoft.com/office/drawing/2014/main" id="{84156D0B-E37A-A04C-9D81-8F45BC744AA7}"/>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9" name="Rectangle 468">
                    <a:extLst>
                      <a:ext uri="{FF2B5EF4-FFF2-40B4-BE49-F238E27FC236}">
                        <a16:creationId xmlns:a16="http://schemas.microsoft.com/office/drawing/2014/main" id="{EB913AC8-31AE-8347-9300-0681E1CE1504}"/>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0" name="Rectangle 469">
                    <a:extLst>
                      <a:ext uri="{FF2B5EF4-FFF2-40B4-BE49-F238E27FC236}">
                        <a16:creationId xmlns:a16="http://schemas.microsoft.com/office/drawing/2014/main" id="{6493AFEF-BB31-854D-9A7E-9938CD535A6E}"/>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1" name="Rectangle 470">
                    <a:extLst>
                      <a:ext uri="{FF2B5EF4-FFF2-40B4-BE49-F238E27FC236}">
                        <a16:creationId xmlns:a16="http://schemas.microsoft.com/office/drawing/2014/main" id="{F08ACB80-A6FA-B340-A1E5-698552E26D3A}"/>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2" name="Rectangle 471">
                    <a:extLst>
                      <a:ext uri="{FF2B5EF4-FFF2-40B4-BE49-F238E27FC236}">
                        <a16:creationId xmlns:a16="http://schemas.microsoft.com/office/drawing/2014/main" id="{461E215F-A381-BC4C-AEB6-690C97E85150}"/>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3" name="Rectangle 472">
                    <a:extLst>
                      <a:ext uri="{FF2B5EF4-FFF2-40B4-BE49-F238E27FC236}">
                        <a16:creationId xmlns:a16="http://schemas.microsoft.com/office/drawing/2014/main" id="{328382D5-9F24-C846-B137-DC0C328B6DDF}"/>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4" name="Rectangle 473">
                    <a:extLst>
                      <a:ext uri="{FF2B5EF4-FFF2-40B4-BE49-F238E27FC236}">
                        <a16:creationId xmlns:a16="http://schemas.microsoft.com/office/drawing/2014/main" id="{88645ACC-65CF-2149-BAD8-8A796ABAD34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5" name="Rectangle 474">
                    <a:extLst>
                      <a:ext uri="{FF2B5EF4-FFF2-40B4-BE49-F238E27FC236}">
                        <a16:creationId xmlns:a16="http://schemas.microsoft.com/office/drawing/2014/main" id="{13E87322-3FAB-544F-9DC1-11644136C334}"/>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6" name="Rectangle 475">
                    <a:extLst>
                      <a:ext uri="{FF2B5EF4-FFF2-40B4-BE49-F238E27FC236}">
                        <a16:creationId xmlns:a16="http://schemas.microsoft.com/office/drawing/2014/main" id="{847D17D4-3466-ED4A-8B53-A626AB4EF3E5}"/>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7" name="Rectangle 476">
                    <a:extLst>
                      <a:ext uri="{FF2B5EF4-FFF2-40B4-BE49-F238E27FC236}">
                        <a16:creationId xmlns:a16="http://schemas.microsoft.com/office/drawing/2014/main" id="{D87A5DFC-844D-AA41-A79E-C9B23174F254}"/>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8" name="Rectangle 477">
                    <a:extLst>
                      <a:ext uri="{FF2B5EF4-FFF2-40B4-BE49-F238E27FC236}">
                        <a16:creationId xmlns:a16="http://schemas.microsoft.com/office/drawing/2014/main" id="{C32B0196-C428-6C47-9416-84CD9FFDB4A8}"/>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79" name="Rectangle 478">
                    <a:extLst>
                      <a:ext uri="{FF2B5EF4-FFF2-40B4-BE49-F238E27FC236}">
                        <a16:creationId xmlns:a16="http://schemas.microsoft.com/office/drawing/2014/main" id="{E046F3FF-0F42-C842-A651-56E7CD1A1EFD}"/>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443" name="Group 442">
                  <a:extLst>
                    <a:ext uri="{FF2B5EF4-FFF2-40B4-BE49-F238E27FC236}">
                      <a16:creationId xmlns:a16="http://schemas.microsoft.com/office/drawing/2014/main" id="{25BB6677-6CCE-A746-A262-8B880DBC9260}"/>
                    </a:ext>
                  </a:extLst>
                </p:cNvPr>
                <p:cNvGrpSpPr/>
                <p:nvPr userDrawn="1"/>
              </p:nvGrpSpPr>
              <p:grpSpPr>
                <a:xfrm>
                  <a:off x="12192000" y="-29497"/>
                  <a:ext cx="12192000" cy="13752000"/>
                  <a:chOff x="2586988" y="-29156"/>
                  <a:chExt cx="26179200" cy="13752000"/>
                </a:xfrm>
              </p:grpSpPr>
              <p:sp>
                <p:nvSpPr>
                  <p:cNvPr id="444" name="Rectangle 443">
                    <a:extLst>
                      <a:ext uri="{FF2B5EF4-FFF2-40B4-BE49-F238E27FC236}">
                        <a16:creationId xmlns:a16="http://schemas.microsoft.com/office/drawing/2014/main" id="{A020A0CF-A0B8-424C-9B7B-1B2C87A8F0B4}"/>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5" name="Rectangle 444">
                    <a:extLst>
                      <a:ext uri="{FF2B5EF4-FFF2-40B4-BE49-F238E27FC236}">
                        <a16:creationId xmlns:a16="http://schemas.microsoft.com/office/drawing/2014/main" id="{B04E52E3-3196-F74E-BA8C-0B01CEB38F90}"/>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6" name="Rectangle 445">
                    <a:extLst>
                      <a:ext uri="{FF2B5EF4-FFF2-40B4-BE49-F238E27FC236}">
                        <a16:creationId xmlns:a16="http://schemas.microsoft.com/office/drawing/2014/main" id="{0272001B-4E34-5C4F-9E20-EE3DB9EEB966}"/>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7" name="Rectangle 446">
                    <a:extLst>
                      <a:ext uri="{FF2B5EF4-FFF2-40B4-BE49-F238E27FC236}">
                        <a16:creationId xmlns:a16="http://schemas.microsoft.com/office/drawing/2014/main" id="{8E64D200-98D5-9C45-BFA4-A46D09FF7FB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8" name="Rectangle 447">
                    <a:extLst>
                      <a:ext uri="{FF2B5EF4-FFF2-40B4-BE49-F238E27FC236}">
                        <a16:creationId xmlns:a16="http://schemas.microsoft.com/office/drawing/2014/main" id="{892F5841-BBAA-1A41-8DCC-B1572A02143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9" name="Rectangle 448">
                    <a:extLst>
                      <a:ext uri="{FF2B5EF4-FFF2-40B4-BE49-F238E27FC236}">
                        <a16:creationId xmlns:a16="http://schemas.microsoft.com/office/drawing/2014/main" id="{39C0EE5B-23EF-4841-A896-005B0A69C793}"/>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0" name="Rectangle 449">
                    <a:extLst>
                      <a:ext uri="{FF2B5EF4-FFF2-40B4-BE49-F238E27FC236}">
                        <a16:creationId xmlns:a16="http://schemas.microsoft.com/office/drawing/2014/main" id="{F7513989-B96C-C14B-AA2D-14AE860D1D78}"/>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1" name="Rectangle 450">
                    <a:extLst>
                      <a:ext uri="{FF2B5EF4-FFF2-40B4-BE49-F238E27FC236}">
                        <a16:creationId xmlns:a16="http://schemas.microsoft.com/office/drawing/2014/main" id="{D0652A6D-9930-FE47-B2D8-F765C7B1E1FC}"/>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2" name="Rectangle 451">
                    <a:extLst>
                      <a:ext uri="{FF2B5EF4-FFF2-40B4-BE49-F238E27FC236}">
                        <a16:creationId xmlns:a16="http://schemas.microsoft.com/office/drawing/2014/main" id="{2947A109-DD66-8C48-AD80-DB4CBFF9141B}"/>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3" name="Rectangle 452">
                    <a:extLst>
                      <a:ext uri="{FF2B5EF4-FFF2-40B4-BE49-F238E27FC236}">
                        <a16:creationId xmlns:a16="http://schemas.microsoft.com/office/drawing/2014/main" id="{F62A1C58-21C8-0F4C-BC28-BC2A84EB0315}"/>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4" name="Rectangle 453">
                    <a:extLst>
                      <a:ext uri="{FF2B5EF4-FFF2-40B4-BE49-F238E27FC236}">
                        <a16:creationId xmlns:a16="http://schemas.microsoft.com/office/drawing/2014/main" id="{9A637A0D-CFA4-3D4D-A386-AA4702782875}"/>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5" name="Rectangle 454">
                    <a:extLst>
                      <a:ext uri="{FF2B5EF4-FFF2-40B4-BE49-F238E27FC236}">
                        <a16:creationId xmlns:a16="http://schemas.microsoft.com/office/drawing/2014/main" id="{774836F0-432F-E049-983C-1AFD543EBB0C}"/>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6" name="Rectangle 455">
                    <a:extLst>
                      <a:ext uri="{FF2B5EF4-FFF2-40B4-BE49-F238E27FC236}">
                        <a16:creationId xmlns:a16="http://schemas.microsoft.com/office/drawing/2014/main" id="{54365C1C-5F40-BF4B-ABCA-A11B5DD49AD2}"/>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7" name="Rectangle 456">
                    <a:extLst>
                      <a:ext uri="{FF2B5EF4-FFF2-40B4-BE49-F238E27FC236}">
                        <a16:creationId xmlns:a16="http://schemas.microsoft.com/office/drawing/2014/main" id="{EE04D62B-4CA4-CB4F-ABB0-98FA4C1C80E4}"/>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8" name="Rectangle 457">
                    <a:extLst>
                      <a:ext uri="{FF2B5EF4-FFF2-40B4-BE49-F238E27FC236}">
                        <a16:creationId xmlns:a16="http://schemas.microsoft.com/office/drawing/2014/main" id="{A16312B6-A757-094B-A10D-82B1E605940A}"/>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59" name="Rectangle 458">
                    <a:extLst>
                      <a:ext uri="{FF2B5EF4-FFF2-40B4-BE49-F238E27FC236}">
                        <a16:creationId xmlns:a16="http://schemas.microsoft.com/office/drawing/2014/main" id="{CED866CE-A591-424F-8975-F9B63D14FEDF}"/>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0" name="Rectangle 459">
                    <a:extLst>
                      <a:ext uri="{FF2B5EF4-FFF2-40B4-BE49-F238E27FC236}">
                        <a16:creationId xmlns:a16="http://schemas.microsoft.com/office/drawing/2014/main" id="{C32BA59C-8734-E840-AA2B-0527C5CED539}"/>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61" name="Rectangle 460">
                    <a:extLst>
                      <a:ext uri="{FF2B5EF4-FFF2-40B4-BE49-F238E27FC236}">
                        <a16:creationId xmlns:a16="http://schemas.microsoft.com/office/drawing/2014/main" id="{4193879B-F03E-284B-8305-E194CC79D1F3}"/>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nvGrpSpPr>
              <p:cNvPr id="403" name="Group 402">
                <a:extLst>
                  <a:ext uri="{FF2B5EF4-FFF2-40B4-BE49-F238E27FC236}">
                    <a16:creationId xmlns:a16="http://schemas.microsoft.com/office/drawing/2014/main" id="{5CFA5EDE-22EE-C54E-8F82-D103AD67CD94}"/>
                  </a:ext>
                </a:extLst>
              </p:cNvPr>
              <p:cNvGrpSpPr/>
              <p:nvPr userDrawn="1"/>
            </p:nvGrpSpPr>
            <p:grpSpPr>
              <a:xfrm>
                <a:off x="0" y="6856413"/>
                <a:ext cx="24384000" cy="6885910"/>
                <a:chOff x="0" y="-29497"/>
                <a:chExt cx="24384000" cy="13752341"/>
              </a:xfrm>
            </p:grpSpPr>
            <p:grpSp>
              <p:nvGrpSpPr>
                <p:cNvPr id="404" name="Group 403">
                  <a:extLst>
                    <a:ext uri="{FF2B5EF4-FFF2-40B4-BE49-F238E27FC236}">
                      <a16:creationId xmlns:a16="http://schemas.microsoft.com/office/drawing/2014/main" id="{A5AE6E43-1610-494B-8765-D9A55CE941A3}"/>
                    </a:ext>
                  </a:extLst>
                </p:cNvPr>
                <p:cNvGrpSpPr/>
                <p:nvPr userDrawn="1"/>
              </p:nvGrpSpPr>
              <p:grpSpPr>
                <a:xfrm>
                  <a:off x="0" y="-29156"/>
                  <a:ext cx="12192000" cy="13752000"/>
                  <a:chOff x="2586988" y="-29156"/>
                  <a:chExt cx="26179200" cy="13752000"/>
                </a:xfrm>
              </p:grpSpPr>
              <p:sp>
                <p:nvSpPr>
                  <p:cNvPr id="424" name="Rectangle 423">
                    <a:extLst>
                      <a:ext uri="{FF2B5EF4-FFF2-40B4-BE49-F238E27FC236}">
                        <a16:creationId xmlns:a16="http://schemas.microsoft.com/office/drawing/2014/main" id="{F2BF591D-7A03-8D43-88E0-E28529E6777F}"/>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5" name="Rectangle 424">
                    <a:extLst>
                      <a:ext uri="{FF2B5EF4-FFF2-40B4-BE49-F238E27FC236}">
                        <a16:creationId xmlns:a16="http://schemas.microsoft.com/office/drawing/2014/main" id="{1A160C08-D289-D149-8923-D1EE72A09A93}"/>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6" name="Rectangle 425">
                    <a:extLst>
                      <a:ext uri="{FF2B5EF4-FFF2-40B4-BE49-F238E27FC236}">
                        <a16:creationId xmlns:a16="http://schemas.microsoft.com/office/drawing/2014/main" id="{4A69FD25-FB3C-E348-8193-AD4A4BAB5BBB}"/>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7" name="Rectangle 426">
                    <a:extLst>
                      <a:ext uri="{FF2B5EF4-FFF2-40B4-BE49-F238E27FC236}">
                        <a16:creationId xmlns:a16="http://schemas.microsoft.com/office/drawing/2014/main" id="{E303955F-22DC-DD4A-92B7-CE88C9DB6B62}"/>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8" name="Rectangle 427">
                    <a:extLst>
                      <a:ext uri="{FF2B5EF4-FFF2-40B4-BE49-F238E27FC236}">
                        <a16:creationId xmlns:a16="http://schemas.microsoft.com/office/drawing/2014/main" id="{B85BCAFC-C72E-CD44-BBDE-5921C67661D2}"/>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9" name="Rectangle 428">
                    <a:extLst>
                      <a:ext uri="{FF2B5EF4-FFF2-40B4-BE49-F238E27FC236}">
                        <a16:creationId xmlns:a16="http://schemas.microsoft.com/office/drawing/2014/main" id="{B5ACAEF1-AF9C-434A-B3BD-5740BA44EF3E}"/>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0" name="Rectangle 429">
                    <a:extLst>
                      <a:ext uri="{FF2B5EF4-FFF2-40B4-BE49-F238E27FC236}">
                        <a16:creationId xmlns:a16="http://schemas.microsoft.com/office/drawing/2014/main" id="{AFA531CE-B9EC-2942-9724-E52496194791}"/>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1" name="Rectangle 430">
                    <a:extLst>
                      <a:ext uri="{FF2B5EF4-FFF2-40B4-BE49-F238E27FC236}">
                        <a16:creationId xmlns:a16="http://schemas.microsoft.com/office/drawing/2014/main" id="{2A0DAA1C-B998-D845-A166-0C50A83E896D}"/>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2" name="Rectangle 431">
                    <a:extLst>
                      <a:ext uri="{FF2B5EF4-FFF2-40B4-BE49-F238E27FC236}">
                        <a16:creationId xmlns:a16="http://schemas.microsoft.com/office/drawing/2014/main" id="{D11CE5D1-82F8-C54B-AF3C-6F43CABA15BA}"/>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3" name="Rectangle 432">
                    <a:extLst>
                      <a:ext uri="{FF2B5EF4-FFF2-40B4-BE49-F238E27FC236}">
                        <a16:creationId xmlns:a16="http://schemas.microsoft.com/office/drawing/2014/main" id="{9B84198A-78AF-7A46-9BAB-4FE545A52689}"/>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4" name="Rectangle 433">
                    <a:extLst>
                      <a:ext uri="{FF2B5EF4-FFF2-40B4-BE49-F238E27FC236}">
                        <a16:creationId xmlns:a16="http://schemas.microsoft.com/office/drawing/2014/main" id="{15992162-95B7-CC42-B958-7FD605A9CCED}"/>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5" name="Rectangle 434">
                    <a:extLst>
                      <a:ext uri="{FF2B5EF4-FFF2-40B4-BE49-F238E27FC236}">
                        <a16:creationId xmlns:a16="http://schemas.microsoft.com/office/drawing/2014/main" id="{26D6400F-C215-B74C-8FFC-A6B52EB99648}"/>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6" name="Rectangle 435">
                    <a:extLst>
                      <a:ext uri="{FF2B5EF4-FFF2-40B4-BE49-F238E27FC236}">
                        <a16:creationId xmlns:a16="http://schemas.microsoft.com/office/drawing/2014/main" id="{44710720-5E1E-2E46-BAE3-9BDD1E1A15D9}"/>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7" name="Rectangle 436">
                    <a:extLst>
                      <a:ext uri="{FF2B5EF4-FFF2-40B4-BE49-F238E27FC236}">
                        <a16:creationId xmlns:a16="http://schemas.microsoft.com/office/drawing/2014/main" id="{0CAF48FE-BA1A-6A4C-A084-09CACCAFC09A}"/>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8" name="Rectangle 437">
                    <a:extLst>
                      <a:ext uri="{FF2B5EF4-FFF2-40B4-BE49-F238E27FC236}">
                        <a16:creationId xmlns:a16="http://schemas.microsoft.com/office/drawing/2014/main" id="{DAA71094-10B4-C542-8525-572DE8FA800F}"/>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39" name="Rectangle 438">
                    <a:extLst>
                      <a:ext uri="{FF2B5EF4-FFF2-40B4-BE49-F238E27FC236}">
                        <a16:creationId xmlns:a16="http://schemas.microsoft.com/office/drawing/2014/main" id="{B810A9D9-D73A-964A-95E2-C8E5B12D6B82}"/>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0" name="Rectangle 439">
                    <a:extLst>
                      <a:ext uri="{FF2B5EF4-FFF2-40B4-BE49-F238E27FC236}">
                        <a16:creationId xmlns:a16="http://schemas.microsoft.com/office/drawing/2014/main" id="{CD4AD9A2-133D-3B48-93AA-7F9A7042309D}"/>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41" name="Rectangle 440">
                    <a:extLst>
                      <a:ext uri="{FF2B5EF4-FFF2-40B4-BE49-F238E27FC236}">
                        <a16:creationId xmlns:a16="http://schemas.microsoft.com/office/drawing/2014/main" id="{60EC790D-1670-4745-B553-BDB6DD1D3C39}"/>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405" name="Group 404">
                  <a:extLst>
                    <a:ext uri="{FF2B5EF4-FFF2-40B4-BE49-F238E27FC236}">
                      <a16:creationId xmlns:a16="http://schemas.microsoft.com/office/drawing/2014/main" id="{87FD5E50-F0B1-8C40-9CA2-B621649C3A38}"/>
                    </a:ext>
                  </a:extLst>
                </p:cNvPr>
                <p:cNvGrpSpPr/>
                <p:nvPr userDrawn="1"/>
              </p:nvGrpSpPr>
              <p:grpSpPr>
                <a:xfrm>
                  <a:off x="12192000" y="-29497"/>
                  <a:ext cx="12192000" cy="13752000"/>
                  <a:chOff x="2586988" y="-29156"/>
                  <a:chExt cx="26179200" cy="13752000"/>
                </a:xfrm>
              </p:grpSpPr>
              <p:sp>
                <p:nvSpPr>
                  <p:cNvPr id="406" name="Rectangle 405">
                    <a:extLst>
                      <a:ext uri="{FF2B5EF4-FFF2-40B4-BE49-F238E27FC236}">
                        <a16:creationId xmlns:a16="http://schemas.microsoft.com/office/drawing/2014/main" id="{856B4373-07C1-4B48-B9BB-EC15A1A98010}"/>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7" name="Rectangle 406">
                    <a:extLst>
                      <a:ext uri="{FF2B5EF4-FFF2-40B4-BE49-F238E27FC236}">
                        <a16:creationId xmlns:a16="http://schemas.microsoft.com/office/drawing/2014/main" id="{44CBBDF9-003C-E647-86F7-CE1B68EB8CFD}"/>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8" name="Rectangle 407">
                    <a:extLst>
                      <a:ext uri="{FF2B5EF4-FFF2-40B4-BE49-F238E27FC236}">
                        <a16:creationId xmlns:a16="http://schemas.microsoft.com/office/drawing/2014/main" id="{20832818-7E63-E843-AB2B-97302B4B8952}"/>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9" name="Rectangle 408">
                    <a:extLst>
                      <a:ext uri="{FF2B5EF4-FFF2-40B4-BE49-F238E27FC236}">
                        <a16:creationId xmlns:a16="http://schemas.microsoft.com/office/drawing/2014/main" id="{AB25E3F2-EFAE-7444-A413-D49709C5953D}"/>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0" name="Rectangle 409">
                    <a:extLst>
                      <a:ext uri="{FF2B5EF4-FFF2-40B4-BE49-F238E27FC236}">
                        <a16:creationId xmlns:a16="http://schemas.microsoft.com/office/drawing/2014/main" id="{5E4584DA-9F95-0C47-B76D-74CB7BBB041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1" name="Rectangle 410">
                    <a:extLst>
                      <a:ext uri="{FF2B5EF4-FFF2-40B4-BE49-F238E27FC236}">
                        <a16:creationId xmlns:a16="http://schemas.microsoft.com/office/drawing/2014/main" id="{AE37B104-6175-6644-A3C2-75C93732FB55}"/>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2" name="Rectangle 411">
                    <a:extLst>
                      <a:ext uri="{FF2B5EF4-FFF2-40B4-BE49-F238E27FC236}">
                        <a16:creationId xmlns:a16="http://schemas.microsoft.com/office/drawing/2014/main" id="{D4329F36-65A6-714B-ABC0-D7DAA8BA7AD3}"/>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3" name="Rectangle 412">
                    <a:extLst>
                      <a:ext uri="{FF2B5EF4-FFF2-40B4-BE49-F238E27FC236}">
                        <a16:creationId xmlns:a16="http://schemas.microsoft.com/office/drawing/2014/main" id="{4FF8084E-EBC9-EA47-86C8-20CE755A0C4E}"/>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4" name="Rectangle 413">
                    <a:extLst>
                      <a:ext uri="{FF2B5EF4-FFF2-40B4-BE49-F238E27FC236}">
                        <a16:creationId xmlns:a16="http://schemas.microsoft.com/office/drawing/2014/main" id="{CAE2C575-9DFE-1845-9583-D81A20F9C5D5}"/>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5" name="Rectangle 414">
                    <a:extLst>
                      <a:ext uri="{FF2B5EF4-FFF2-40B4-BE49-F238E27FC236}">
                        <a16:creationId xmlns:a16="http://schemas.microsoft.com/office/drawing/2014/main" id="{2803ABF4-FF28-5042-8225-A6C53A90AB9C}"/>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6" name="Rectangle 415">
                    <a:extLst>
                      <a:ext uri="{FF2B5EF4-FFF2-40B4-BE49-F238E27FC236}">
                        <a16:creationId xmlns:a16="http://schemas.microsoft.com/office/drawing/2014/main" id="{FF3EAF0B-14E9-904D-AE83-D6B2F2C80A74}"/>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7" name="Rectangle 416">
                    <a:extLst>
                      <a:ext uri="{FF2B5EF4-FFF2-40B4-BE49-F238E27FC236}">
                        <a16:creationId xmlns:a16="http://schemas.microsoft.com/office/drawing/2014/main" id="{57FC94B4-4AA8-7A43-A215-2F145397B64D}"/>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8" name="Rectangle 417">
                    <a:extLst>
                      <a:ext uri="{FF2B5EF4-FFF2-40B4-BE49-F238E27FC236}">
                        <a16:creationId xmlns:a16="http://schemas.microsoft.com/office/drawing/2014/main" id="{FC5A9791-0AFB-6940-9633-69177F65795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19" name="Rectangle 418">
                    <a:extLst>
                      <a:ext uri="{FF2B5EF4-FFF2-40B4-BE49-F238E27FC236}">
                        <a16:creationId xmlns:a16="http://schemas.microsoft.com/office/drawing/2014/main" id="{1F09E1E7-44C2-B848-BC94-C3D37A01C44D}"/>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0" name="Rectangle 419">
                    <a:extLst>
                      <a:ext uri="{FF2B5EF4-FFF2-40B4-BE49-F238E27FC236}">
                        <a16:creationId xmlns:a16="http://schemas.microsoft.com/office/drawing/2014/main" id="{EFFC6F4E-4CD1-1048-AE8B-BB4A00D4B9C7}"/>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1" name="Rectangle 420">
                    <a:extLst>
                      <a:ext uri="{FF2B5EF4-FFF2-40B4-BE49-F238E27FC236}">
                        <a16:creationId xmlns:a16="http://schemas.microsoft.com/office/drawing/2014/main" id="{72C3B5D5-B8ED-C848-A1DC-6CD464F3379F}"/>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2" name="Rectangle 421">
                    <a:extLst>
                      <a:ext uri="{FF2B5EF4-FFF2-40B4-BE49-F238E27FC236}">
                        <a16:creationId xmlns:a16="http://schemas.microsoft.com/office/drawing/2014/main" id="{1847A493-81F5-6441-8CDB-3937234E3162}"/>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23" name="Rectangle 422">
                    <a:extLst>
                      <a:ext uri="{FF2B5EF4-FFF2-40B4-BE49-F238E27FC236}">
                        <a16:creationId xmlns:a16="http://schemas.microsoft.com/office/drawing/2014/main" id="{4440C8B4-916D-FF49-804D-8C95664E33D1}"/>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grpSp>
          <p:nvGrpSpPr>
            <p:cNvPr id="165" name="Group 164">
              <a:extLst>
                <a:ext uri="{FF2B5EF4-FFF2-40B4-BE49-F238E27FC236}">
                  <a16:creationId xmlns:a16="http://schemas.microsoft.com/office/drawing/2014/main" id="{674CB148-4BF4-BB4D-A8A4-FED64CB42332}"/>
                </a:ext>
              </a:extLst>
            </p:cNvPr>
            <p:cNvGrpSpPr/>
            <p:nvPr userDrawn="1"/>
          </p:nvGrpSpPr>
          <p:grpSpPr>
            <a:xfrm>
              <a:off x="0" y="6843252"/>
              <a:ext cx="24384000" cy="6872748"/>
              <a:chOff x="0" y="-29496"/>
              <a:chExt cx="24384000" cy="13771819"/>
            </a:xfrm>
          </p:grpSpPr>
          <p:grpSp>
            <p:nvGrpSpPr>
              <p:cNvPr id="166" name="Group 165">
                <a:extLst>
                  <a:ext uri="{FF2B5EF4-FFF2-40B4-BE49-F238E27FC236}">
                    <a16:creationId xmlns:a16="http://schemas.microsoft.com/office/drawing/2014/main" id="{479CC198-5EC9-3C45-89CF-D1CC84C9E849}"/>
                  </a:ext>
                </a:extLst>
              </p:cNvPr>
              <p:cNvGrpSpPr/>
              <p:nvPr userDrawn="1"/>
            </p:nvGrpSpPr>
            <p:grpSpPr>
              <a:xfrm>
                <a:off x="0" y="-29496"/>
                <a:ext cx="24384000" cy="6885910"/>
                <a:chOff x="0" y="-29497"/>
                <a:chExt cx="24384000" cy="13752341"/>
              </a:xfrm>
            </p:grpSpPr>
            <p:grpSp>
              <p:nvGrpSpPr>
                <p:cNvPr id="206" name="Group 205">
                  <a:extLst>
                    <a:ext uri="{FF2B5EF4-FFF2-40B4-BE49-F238E27FC236}">
                      <a16:creationId xmlns:a16="http://schemas.microsoft.com/office/drawing/2014/main" id="{ADE52DCE-8101-2B43-82F7-445C7A897C7E}"/>
                    </a:ext>
                  </a:extLst>
                </p:cNvPr>
                <p:cNvGrpSpPr/>
                <p:nvPr userDrawn="1"/>
              </p:nvGrpSpPr>
              <p:grpSpPr>
                <a:xfrm>
                  <a:off x="0" y="-29156"/>
                  <a:ext cx="12192000" cy="13752000"/>
                  <a:chOff x="2586988" y="-29156"/>
                  <a:chExt cx="26179200" cy="13752000"/>
                </a:xfrm>
              </p:grpSpPr>
              <p:sp>
                <p:nvSpPr>
                  <p:cNvPr id="384" name="Rectangle 383">
                    <a:extLst>
                      <a:ext uri="{FF2B5EF4-FFF2-40B4-BE49-F238E27FC236}">
                        <a16:creationId xmlns:a16="http://schemas.microsoft.com/office/drawing/2014/main" id="{B7E096E4-850A-7549-AA9E-FECB25E5843E}"/>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5" name="Rectangle 384">
                    <a:extLst>
                      <a:ext uri="{FF2B5EF4-FFF2-40B4-BE49-F238E27FC236}">
                        <a16:creationId xmlns:a16="http://schemas.microsoft.com/office/drawing/2014/main" id="{98424641-A5C7-F041-8543-3C55EF55ACAA}"/>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6" name="Rectangle 385">
                    <a:extLst>
                      <a:ext uri="{FF2B5EF4-FFF2-40B4-BE49-F238E27FC236}">
                        <a16:creationId xmlns:a16="http://schemas.microsoft.com/office/drawing/2014/main" id="{E9BAADDE-A691-2F47-8906-0EB3C87E4089}"/>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7" name="Rectangle 386">
                    <a:extLst>
                      <a:ext uri="{FF2B5EF4-FFF2-40B4-BE49-F238E27FC236}">
                        <a16:creationId xmlns:a16="http://schemas.microsoft.com/office/drawing/2014/main" id="{F768D4EF-99C6-004B-B6DD-B196E626812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8" name="Rectangle 387">
                    <a:extLst>
                      <a:ext uri="{FF2B5EF4-FFF2-40B4-BE49-F238E27FC236}">
                        <a16:creationId xmlns:a16="http://schemas.microsoft.com/office/drawing/2014/main" id="{1AD1276F-3EF4-E74F-8820-447867084D1B}"/>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9" name="Rectangle 388">
                    <a:extLst>
                      <a:ext uri="{FF2B5EF4-FFF2-40B4-BE49-F238E27FC236}">
                        <a16:creationId xmlns:a16="http://schemas.microsoft.com/office/drawing/2014/main" id="{5B1A24EF-3EB9-904B-9328-ED7F9BD55C9A}"/>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0" name="Rectangle 389">
                    <a:extLst>
                      <a:ext uri="{FF2B5EF4-FFF2-40B4-BE49-F238E27FC236}">
                        <a16:creationId xmlns:a16="http://schemas.microsoft.com/office/drawing/2014/main" id="{76944C90-FDC4-4047-98A1-2A24A1CE2DEC}"/>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1" name="Rectangle 390">
                    <a:extLst>
                      <a:ext uri="{FF2B5EF4-FFF2-40B4-BE49-F238E27FC236}">
                        <a16:creationId xmlns:a16="http://schemas.microsoft.com/office/drawing/2014/main" id="{90857027-3387-3B47-A205-497EFA4BECE1}"/>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2" name="Rectangle 391">
                    <a:extLst>
                      <a:ext uri="{FF2B5EF4-FFF2-40B4-BE49-F238E27FC236}">
                        <a16:creationId xmlns:a16="http://schemas.microsoft.com/office/drawing/2014/main" id="{8C95AC96-D516-1B4A-AA08-F10284F4C3F9}"/>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3" name="Rectangle 392">
                    <a:extLst>
                      <a:ext uri="{FF2B5EF4-FFF2-40B4-BE49-F238E27FC236}">
                        <a16:creationId xmlns:a16="http://schemas.microsoft.com/office/drawing/2014/main" id="{783BEC07-D27C-7644-993E-75F95141165B}"/>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4" name="Rectangle 393">
                    <a:extLst>
                      <a:ext uri="{FF2B5EF4-FFF2-40B4-BE49-F238E27FC236}">
                        <a16:creationId xmlns:a16="http://schemas.microsoft.com/office/drawing/2014/main" id="{899809E8-7033-6942-9F23-89D40FBEFC05}"/>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5" name="Rectangle 394">
                    <a:extLst>
                      <a:ext uri="{FF2B5EF4-FFF2-40B4-BE49-F238E27FC236}">
                        <a16:creationId xmlns:a16="http://schemas.microsoft.com/office/drawing/2014/main" id="{CFB3508D-802B-2E43-B71D-51692B84D9D3}"/>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6" name="Rectangle 395">
                    <a:extLst>
                      <a:ext uri="{FF2B5EF4-FFF2-40B4-BE49-F238E27FC236}">
                        <a16:creationId xmlns:a16="http://schemas.microsoft.com/office/drawing/2014/main" id="{2D3D25F3-5905-AB40-AEC4-A41627EFA767}"/>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7" name="Rectangle 396">
                    <a:extLst>
                      <a:ext uri="{FF2B5EF4-FFF2-40B4-BE49-F238E27FC236}">
                        <a16:creationId xmlns:a16="http://schemas.microsoft.com/office/drawing/2014/main" id="{995AE3AA-E2C5-A348-BE8C-1A74D5CF71FA}"/>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8" name="Rectangle 397">
                    <a:extLst>
                      <a:ext uri="{FF2B5EF4-FFF2-40B4-BE49-F238E27FC236}">
                        <a16:creationId xmlns:a16="http://schemas.microsoft.com/office/drawing/2014/main" id="{F41B3293-74A2-294F-B5D2-22A586EFD0D2}"/>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99" name="Rectangle 398">
                    <a:extLst>
                      <a:ext uri="{FF2B5EF4-FFF2-40B4-BE49-F238E27FC236}">
                        <a16:creationId xmlns:a16="http://schemas.microsoft.com/office/drawing/2014/main" id="{3391BF26-DB57-C04E-9E0D-533941844AB5}"/>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0" name="Rectangle 399">
                    <a:extLst>
                      <a:ext uri="{FF2B5EF4-FFF2-40B4-BE49-F238E27FC236}">
                        <a16:creationId xmlns:a16="http://schemas.microsoft.com/office/drawing/2014/main" id="{69C45376-38F1-B14E-8BCF-3E51E03DE029}"/>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401" name="Rectangle 400">
                    <a:extLst>
                      <a:ext uri="{FF2B5EF4-FFF2-40B4-BE49-F238E27FC236}">
                        <a16:creationId xmlns:a16="http://schemas.microsoft.com/office/drawing/2014/main" id="{D6C3D4D9-2C80-BD48-A718-B15AA3C70202}"/>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365" name="Group 364">
                  <a:extLst>
                    <a:ext uri="{FF2B5EF4-FFF2-40B4-BE49-F238E27FC236}">
                      <a16:creationId xmlns:a16="http://schemas.microsoft.com/office/drawing/2014/main" id="{257A17F5-5440-644E-9536-A7A8BAD80224}"/>
                    </a:ext>
                  </a:extLst>
                </p:cNvPr>
                <p:cNvGrpSpPr/>
                <p:nvPr userDrawn="1"/>
              </p:nvGrpSpPr>
              <p:grpSpPr>
                <a:xfrm>
                  <a:off x="12192000" y="-29497"/>
                  <a:ext cx="12192000" cy="13752000"/>
                  <a:chOff x="2586988" y="-29156"/>
                  <a:chExt cx="26179200" cy="13752000"/>
                </a:xfrm>
              </p:grpSpPr>
              <p:sp>
                <p:nvSpPr>
                  <p:cNvPr id="366" name="Rectangle 365">
                    <a:extLst>
                      <a:ext uri="{FF2B5EF4-FFF2-40B4-BE49-F238E27FC236}">
                        <a16:creationId xmlns:a16="http://schemas.microsoft.com/office/drawing/2014/main" id="{F04DB65D-114F-0E4D-AF47-7E177C11C992}"/>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7" name="Rectangle 366">
                    <a:extLst>
                      <a:ext uri="{FF2B5EF4-FFF2-40B4-BE49-F238E27FC236}">
                        <a16:creationId xmlns:a16="http://schemas.microsoft.com/office/drawing/2014/main" id="{C8C3DD2C-D871-2345-A049-2CE94037BB39}"/>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8" name="Rectangle 367">
                    <a:extLst>
                      <a:ext uri="{FF2B5EF4-FFF2-40B4-BE49-F238E27FC236}">
                        <a16:creationId xmlns:a16="http://schemas.microsoft.com/office/drawing/2014/main" id="{A53BA481-5BF2-2F42-A2F8-9F845B375B0F}"/>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69" name="Rectangle 368">
                    <a:extLst>
                      <a:ext uri="{FF2B5EF4-FFF2-40B4-BE49-F238E27FC236}">
                        <a16:creationId xmlns:a16="http://schemas.microsoft.com/office/drawing/2014/main" id="{A83DC224-AA42-D649-87FA-CC062C81A6FA}"/>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0" name="Rectangle 369">
                    <a:extLst>
                      <a:ext uri="{FF2B5EF4-FFF2-40B4-BE49-F238E27FC236}">
                        <a16:creationId xmlns:a16="http://schemas.microsoft.com/office/drawing/2014/main" id="{57B7DD77-0F91-B248-BC8C-D21392C55BE9}"/>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1" name="Rectangle 370">
                    <a:extLst>
                      <a:ext uri="{FF2B5EF4-FFF2-40B4-BE49-F238E27FC236}">
                        <a16:creationId xmlns:a16="http://schemas.microsoft.com/office/drawing/2014/main" id="{42AD213E-4EDA-104F-BD38-3F1D2ABEC245}"/>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2" name="Rectangle 371">
                    <a:extLst>
                      <a:ext uri="{FF2B5EF4-FFF2-40B4-BE49-F238E27FC236}">
                        <a16:creationId xmlns:a16="http://schemas.microsoft.com/office/drawing/2014/main" id="{40366284-D1C3-0C42-A15C-30FE10ACD34A}"/>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3" name="Rectangle 372">
                    <a:extLst>
                      <a:ext uri="{FF2B5EF4-FFF2-40B4-BE49-F238E27FC236}">
                        <a16:creationId xmlns:a16="http://schemas.microsoft.com/office/drawing/2014/main" id="{84181CB8-9CC7-2A4D-B255-4EB77B04B7F9}"/>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4" name="Rectangle 373">
                    <a:extLst>
                      <a:ext uri="{FF2B5EF4-FFF2-40B4-BE49-F238E27FC236}">
                        <a16:creationId xmlns:a16="http://schemas.microsoft.com/office/drawing/2014/main" id="{FE7E2AEE-1DF9-8A42-AD0B-A50F8141C009}"/>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5" name="Rectangle 374">
                    <a:extLst>
                      <a:ext uri="{FF2B5EF4-FFF2-40B4-BE49-F238E27FC236}">
                        <a16:creationId xmlns:a16="http://schemas.microsoft.com/office/drawing/2014/main" id="{618C153E-FB34-114C-933F-712D36C8EBAC}"/>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6" name="Rectangle 375">
                    <a:extLst>
                      <a:ext uri="{FF2B5EF4-FFF2-40B4-BE49-F238E27FC236}">
                        <a16:creationId xmlns:a16="http://schemas.microsoft.com/office/drawing/2014/main" id="{395B145F-7DBE-0F4B-9E0C-A4F5E69D5A17}"/>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7" name="Rectangle 376">
                    <a:extLst>
                      <a:ext uri="{FF2B5EF4-FFF2-40B4-BE49-F238E27FC236}">
                        <a16:creationId xmlns:a16="http://schemas.microsoft.com/office/drawing/2014/main" id="{49FC3A4B-3958-FE41-8D30-00F597C8F941}"/>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8" name="Rectangle 377">
                    <a:extLst>
                      <a:ext uri="{FF2B5EF4-FFF2-40B4-BE49-F238E27FC236}">
                        <a16:creationId xmlns:a16="http://schemas.microsoft.com/office/drawing/2014/main" id="{912F80D4-1D7A-BC46-B9FE-89A14563878B}"/>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79" name="Rectangle 378">
                    <a:extLst>
                      <a:ext uri="{FF2B5EF4-FFF2-40B4-BE49-F238E27FC236}">
                        <a16:creationId xmlns:a16="http://schemas.microsoft.com/office/drawing/2014/main" id="{23414A94-C6B8-764D-8B89-931D27958691}"/>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0" name="Rectangle 379">
                    <a:extLst>
                      <a:ext uri="{FF2B5EF4-FFF2-40B4-BE49-F238E27FC236}">
                        <a16:creationId xmlns:a16="http://schemas.microsoft.com/office/drawing/2014/main" id="{C2EA158B-BBAD-B144-A49E-CFFBC6D2D24E}"/>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1" name="Rectangle 380">
                    <a:extLst>
                      <a:ext uri="{FF2B5EF4-FFF2-40B4-BE49-F238E27FC236}">
                        <a16:creationId xmlns:a16="http://schemas.microsoft.com/office/drawing/2014/main" id="{867ACB7E-2C99-E94D-A284-E6A1E5740B11}"/>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2" name="Rectangle 381">
                    <a:extLst>
                      <a:ext uri="{FF2B5EF4-FFF2-40B4-BE49-F238E27FC236}">
                        <a16:creationId xmlns:a16="http://schemas.microsoft.com/office/drawing/2014/main" id="{8DA1EA58-6885-504E-9452-A99720A39DA6}"/>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383" name="Rectangle 382">
                    <a:extLst>
                      <a:ext uri="{FF2B5EF4-FFF2-40B4-BE49-F238E27FC236}">
                        <a16:creationId xmlns:a16="http://schemas.microsoft.com/office/drawing/2014/main" id="{62BB38B6-D1C9-9F47-9D15-380F9D430DEA}"/>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nvGrpSpPr>
              <p:cNvPr id="167" name="Group 166">
                <a:extLst>
                  <a:ext uri="{FF2B5EF4-FFF2-40B4-BE49-F238E27FC236}">
                    <a16:creationId xmlns:a16="http://schemas.microsoft.com/office/drawing/2014/main" id="{5A0563AE-53C7-074B-9A47-9043B3F279B4}"/>
                  </a:ext>
                </a:extLst>
              </p:cNvPr>
              <p:cNvGrpSpPr/>
              <p:nvPr userDrawn="1"/>
            </p:nvGrpSpPr>
            <p:grpSpPr>
              <a:xfrm>
                <a:off x="0" y="6856413"/>
                <a:ext cx="24384000" cy="6885910"/>
                <a:chOff x="0" y="-29497"/>
                <a:chExt cx="24384000" cy="13752341"/>
              </a:xfrm>
            </p:grpSpPr>
            <p:grpSp>
              <p:nvGrpSpPr>
                <p:cNvPr id="168" name="Group 167">
                  <a:extLst>
                    <a:ext uri="{FF2B5EF4-FFF2-40B4-BE49-F238E27FC236}">
                      <a16:creationId xmlns:a16="http://schemas.microsoft.com/office/drawing/2014/main" id="{D53EC5EA-475B-6A47-ACA5-E78D74F4F177}"/>
                    </a:ext>
                  </a:extLst>
                </p:cNvPr>
                <p:cNvGrpSpPr/>
                <p:nvPr userDrawn="1"/>
              </p:nvGrpSpPr>
              <p:grpSpPr>
                <a:xfrm>
                  <a:off x="0" y="-29156"/>
                  <a:ext cx="12192000" cy="13752000"/>
                  <a:chOff x="2586988" y="-29156"/>
                  <a:chExt cx="26179200" cy="13752000"/>
                </a:xfrm>
              </p:grpSpPr>
              <p:sp>
                <p:nvSpPr>
                  <p:cNvPr id="188" name="Rectangle 187">
                    <a:extLst>
                      <a:ext uri="{FF2B5EF4-FFF2-40B4-BE49-F238E27FC236}">
                        <a16:creationId xmlns:a16="http://schemas.microsoft.com/office/drawing/2014/main" id="{FAD4F1BB-FE02-F543-8D8B-E6AD8E819313}"/>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9" name="Rectangle 188">
                    <a:extLst>
                      <a:ext uri="{FF2B5EF4-FFF2-40B4-BE49-F238E27FC236}">
                        <a16:creationId xmlns:a16="http://schemas.microsoft.com/office/drawing/2014/main" id="{2083FD9D-F440-4D4D-B0E1-68D6A4A1115A}"/>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0" name="Rectangle 189">
                    <a:extLst>
                      <a:ext uri="{FF2B5EF4-FFF2-40B4-BE49-F238E27FC236}">
                        <a16:creationId xmlns:a16="http://schemas.microsoft.com/office/drawing/2014/main" id="{6AE0EC1F-A6DB-1849-9D67-F25B4A0653E1}"/>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1" name="Rectangle 190">
                    <a:extLst>
                      <a:ext uri="{FF2B5EF4-FFF2-40B4-BE49-F238E27FC236}">
                        <a16:creationId xmlns:a16="http://schemas.microsoft.com/office/drawing/2014/main" id="{E799091D-A601-4B47-A22B-1B883C8077C4}"/>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2" name="Rectangle 191">
                    <a:extLst>
                      <a:ext uri="{FF2B5EF4-FFF2-40B4-BE49-F238E27FC236}">
                        <a16:creationId xmlns:a16="http://schemas.microsoft.com/office/drawing/2014/main" id="{F5EE02BC-AC4D-A74E-917E-92434466BC45}"/>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3" name="Rectangle 192">
                    <a:extLst>
                      <a:ext uri="{FF2B5EF4-FFF2-40B4-BE49-F238E27FC236}">
                        <a16:creationId xmlns:a16="http://schemas.microsoft.com/office/drawing/2014/main" id="{14C8C734-D14E-E84F-A660-9B1903851AEC}"/>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4" name="Rectangle 193">
                    <a:extLst>
                      <a:ext uri="{FF2B5EF4-FFF2-40B4-BE49-F238E27FC236}">
                        <a16:creationId xmlns:a16="http://schemas.microsoft.com/office/drawing/2014/main" id="{256A8322-9791-7C46-8573-FA3C9A5702CC}"/>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5" name="Rectangle 194">
                    <a:extLst>
                      <a:ext uri="{FF2B5EF4-FFF2-40B4-BE49-F238E27FC236}">
                        <a16:creationId xmlns:a16="http://schemas.microsoft.com/office/drawing/2014/main" id="{AA065E1E-9D1F-6E4C-8928-064EE326ADD2}"/>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6" name="Rectangle 195">
                    <a:extLst>
                      <a:ext uri="{FF2B5EF4-FFF2-40B4-BE49-F238E27FC236}">
                        <a16:creationId xmlns:a16="http://schemas.microsoft.com/office/drawing/2014/main" id="{E8C7B47C-7C5F-554C-AFB2-AF8A5A3ABF05}"/>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7" name="Rectangle 196">
                    <a:extLst>
                      <a:ext uri="{FF2B5EF4-FFF2-40B4-BE49-F238E27FC236}">
                        <a16:creationId xmlns:a16="http://schemas.microsoft.com/office/drawing/2014/main" id="{D2FDFA79-6737-FC49-BA1B-E3FD7135BF18}"/>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8" name="Rectangle 197">
                    <a:extLst>
                      <a:ext uri="{FF2B5EF4-FFF2-40B4-BE49-F238E27FC236}">
                        <a16:creationId xmlns:a16="http://schemas.microsoft.com/office/drawing/2014/main" id="{265447DF-6ACF-C940-993E-4B25D7D1E5A8}"/>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99" name="Rectangle 198">
                    <a:extLst>
                      <a:ext uri="{FF2B5EF4-FFF2-40B4-BE49-F238E27FC236}">
                        <a16:creationId xmlns:a16="http://schemas.microsoft.com/office/drawing/2014/main" id="{7284B7F8-C895-094F-981F-BCD681AEC9A1}"/>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0" name="Rectangle 199">
                    <a:extLst>
                      <a:ext uri="{FF2B5EF4-FFF2-40B4-BE49-F238E27FC236}">
                        <a16:creationId xmlns:a16="http://schemas.microsoft.com/office/drawing/2014/main" id="{FE42EC94-A2D6-DB49-AF88-2730FD578E24}"/>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1" name="Rectangle 200">
                    <a:extLst>
                      <a:ext uri="{FF2B5EF4-FFF2-40B4-BE49-F238E27FC236}">
                        <a16:creationId xmlns:a16="http://schemas.microsoft.com/office/drawing/2014/main" id="{78040701-1338-D64B-B47E-45DFB21808DF}"/>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2" name="Rectangle 201">
                    <a:extLst>
                      <a:ext uri="{FF2B5EF4-FFF2-40B4-BE49-F238E27FC236}">
                        <a16:creationId xmlns:a16="http://schemas.microsoft.com/office/drawing/2014/main" id="{3431BE3C-3D5E-254C-9445-17AAAE561BB8}"/>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3" name="Rectangle 202">
                    <a:extLst>
                      <a:ext uri="{FF2B5EF4-FFF2-40B4-BE49-F238E27FC236}">
                        <a16:creationId xmlns:a16="http://schemas.microsoft.com/office/drawing/2014/main" id="{8351C9B1-9C33-DE47-B18A-87B2B52121B7}"/>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4" name="Rectangle 203">
                    <a:extLst>
                      <a:ext uri="{FF2B5EF4-FFF2-40B4-BE49-F238E27FC236}">
                        <a16:creationId xmlns:a16="http://schemas.microsoft.com/office/drawing/2014/main" id="{B6DD355E-A831-B449-A814-A8DA67CB8C5A}"/>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205" name="Rectangle 204">
                    <a:extLst>
                      <a:ext uri="{FF2B5EF4-FFF2-40B4-BE49-F238E27FC236}">
                        <a16:creationId xmlns:a16="http://schemas.microsoft.com/office/drawing/2014/main" id="{42829819-5A8A-004B-A081-3A20CD77319A}"/>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nvGrpSpPr>
                <p:cNvPr id="169" name="Group 168">
                  <a:extLst>
                    <a:ext uri="{FF2B5EF4-FFF2-40B4-BE49-F238E27FC236}">
                      <a16:creationId xmlns:a16="http://schemas.microsoft.com/office/drawing/2014/main" id="{FBB00CC8-2671-B848-806A-4EA34C85CAC5}"/>
                    </a:ext>
                  </a:extLst>
                </p:cNvPr>
                <p:cNvGrpSpPr/>
                <p:nvPr userDrawn="1"/>
              </p:nvGrpSpPr>
              <p:grpSpPr>
                <a:xfrm>
                  <a:off x="12192000" y="-29497"/>
                  <a:ext cx="12192000" cy="13752000"/>
                  <a:chOff x="2586988" y="-29156"/>
                  <a:chExt cx="26179200" cy="13752000"/>
                </a:xfrm>
              </p:grpSpPr>
              <p:sp>
                <p:nvSpPr>
                  <p:cNvPr id="170" name="Rectangle 169">
                    <a:extLst>
                      <a:ext uri="{FF2B5EF4-FFF2-40B4-BE49-F238E27FC236}">
                        <a16:creationId xmlns:a16="http://schemas.microsoft.com/office/drawing/2014/main" id="{0C86D20A-0E6D-D548-BA2B-22662F8FC9BB}"/>
                      </a:ext>
                    </a:extLst>
                  </p:cNvPr>
                  <p:cNvSpPr>
                    <a:spLocks noChangeAspect="1"/>
                  </p:cNvSpPr>
                  <p:nvPr userDrawn="1"/>
                </p:nvSpPr>
                <p:spPr>
                  <a:xfrm>
                    <a:off x="2586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1" name="Rectangle 170">
                    <a:extLst>
                      <a:ext uri="{FF2B5EF4-FFF2-40B4-BE49-F238E27FC236}">
                        <a16:creationId xmlns:a16="http://schemas.microsoft.com/office/drawing/2014/main" id="{E2D3A9DF-EBC5-A140-9D5A-4FECED3E7244}"/>
                      </a:ext>
                    </a:extLst>
                  </p:cNvPr>
                  <p:cNvSpPr>
                    <a:spLocks noChangeAspect="1"/>
                  </p:cNvSpPr>
                  <p:nvPr userDrawn="1"/>
                </p:nvSpPr>
                <p:spPr>
                  <a:xfrm>
                    <a:off x="69501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2" name="Rectangle 171">
                    <a:extLst>
                      <a:ext uri="{FF2B5EF4-FFF2-40B4-BE49-F238E27FC236}">
                        <a16:creationId xmlns:a16="http://schemas.microsoft.com/office/drawing/2014/main" id="{BD274325-EF93-2744-9D03-EF7D9AE5DAC3}"/>
                      </a:ext>
                    </a:extLst>
                  </p:cNvPr>
                  <p:cNvSpPr>
                    <a:spLocks noChangeAspect="1"/>
                  </p:cNvSpPr>
                  <p:nvPr userDrawn="1"/>
                </p:nvSpPr>
                <p:spPr>
                  <a:xfrm>
                    <a:off x="113133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3" name="Rectangle 172">
                    <a:extLst>
                      <a:ext uri="{FF2B5EF4-FFF2-40B4-BE49-F238E27FC236}">
                        <a16:creationId xmlns:a16="http://schemas.microsoft.com/office/drawing/2014/main" id="{5995068C-37CC-2249-ADE0-21FF814D5FC0}"/>
                      </a:ext>
                    </a:extLst>
                  </p:cNvPr>
                  <p:cNvSpPr>
                    <a:spLocks noChangeAspect="1"/>
                  </p:cNvSpPr>
                  <p:nvPr userDrawn="1"/>
                </p:nvSpPr>
                <p:spPr>
                  <a:xfrm>
                    <a:off x="69501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4" name="Rectangle 173">
                    <a:extLst>
                      <a:ext uri="{FF2B5EF4-FFF2-40B4-BE49-F238E27FC236}">
                        <a16:creationId xmlns:a16="http://schemas.microsoft.com/office/drawing/2014/main" id="{16E819A1-4216-3D47-BABD-0231A53A7804}"/>
                      </a:ext>
                    </a:extLst>
                  </p:cNvPr>
                  <p:cNvSpPr>
                    <a:spLocks noChangeAspect="1"/>
                  </p:cNvSpPr>
                  <p:nvPr userDrawn="1"/>
                </p:nvSpPr>
                <p:spPr>
                  <a:xfrm>
                    <a:off x="2586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5" name="Rectangle 174">
                    <a:extLst>
                      <a:ext uri="{FF2B5EF4-FFF2-40B4-BE49-F238E27FC236}">
                        <a16:creationId xmlns:a16="http://schemas.microsoft.com/office/drawing/2014/main" id="{C83366F2-DB7D-0F43-903D-2B113E412FB9}"/>
                      </a:ext>
                    </a:extLst>
                  </p:cNvPr>
                  <p:cNvSpPr>
                    <a:spLocks noChangeAspect="1"/>
                  </p:cNvSpPr>
                  <p:nvPr userDrawn="1"/>
                </p:nvSpPr>
                <p:spPr>
                  <a:xfrm>
                    <a:off x="113133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6" name="Rectangle 175">
                    <a:extLst>
                      <a:ext uri="{FF2B5EF4-FFF2-40B4-BE49-F238E27FC236}">
                        <a16:creationId xmlns:a16="http://schemas.microsoft.com/office/drawing/2014/main" id="{F62847AB-D0A4-5641-B02D-6ECC89AFFD90}"/>
                      </a:ext>
                    </a:extLst>
                  </p:cNvPr>
                  <p:cNvSpPr>
                    <a:spLocks noChangeAspect="1"/>
                  </p:cNvSpPr>
                  <p:nvPr userDrawn="1"/>
                </p:nvSpPr>
                <p:spPr>
                  <a:xfrm>
                    <a:off x="2586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7" name="Rectangle 176">
                    <a:extLst>
                      <a:ext uri="{FF2B5EF4-FFF2-40B4-BE49-F238E27FC236}">
                        <a16:creationId xmlns:a16="http://schemas.microsoft.com/office/drawing/2014/main" id="{72D09741-EC2F-344E-9B13-315AF0431204}"/>
                      </a:ext>
                    </a:extLst>
                  </p:cNvPr>
                  <p:cNvSpPr>
                    <a:spLocks noChangeAspect="1"/>
                  </p:cNvSpPr>
                  <p:nvPr userDrawn="1"/>
                </p:nvSpPr>
                <p:spPr>
                  <a:xfrm>
                    <a:off x="69501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8" name="Rectangle 177">
                    <a:extLst>
                      <a:ext uri="{FF2B5EF4-FFF2-40B4-BE49-F238E27FC236}">
                        <a16:creationId xmlns:a16="http://schemas.microsoft.com/office/drawing/2014/main" id="{0DBB7703-8520-4E45-A4FD-245920735B80}"/>
                      </a:ext>
                    </a:extLst>
                  </p:cNvPr>
                  <p:cNvSpPr>
                    <a:spLocks noChangeAspect="1"/>
                  </p:cNvSpPr>
                  <p:nvPr userDrawn="1"/>
                </p:nvSpPr>
                <p:spPr>
                  <a:xfrm>
                    <a:off x="113133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79" name="Rectangle 178">
                    <a:extLst>
                      <a:ext uri="{FF2B5EF4-FFF2-40B4-BE49-F238E27FC236}">
                        <a16:creationId xmlns:a16="http://schemas.microsoft.com/office/drawing/2014/main" id="{9084BE3A-3BF7-9042-862F-BF36446DC754}"/>
                      </a:ext>
                    </a:extLst>
                  </p:cNvPr>
                  <p:cNvSpPr>
                    <a:spLocks noChangeAspect="1"/>
                  </p:cNvSpPr>
                  <p:nvPr userDrawn="1"/>
                </p:nvSpPr>
                <p:spPr>
                  <a:xfrm>
                    <a:off x="156765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0" name="Rectangle 179">
                    <a:extLst>
                      <a:ext uri="{FF2B5EF4-FFF2-40B4-BE49-F238E27FC236}">
                        <a16:creationId xmlns:a16="http://schemas.microsoft.com/office/drawing/2014/main" id="{C6CB73C5-015D-F44C-A884-3DEC08E202E4}"/>
                      </a:ext>
                    </a:extLst>
                  </p:cNvPr>
                  <p:cNvSpPr>
                    <a:spLocks noChangeAspect="1"/>
                  </p:cNvSpPr>
                  <p:nvPr userDrawn="1"/>
                </p:nvSpPr>
                <p:spPr>
                  <a:xfrm>
                    <a:off x="156765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1" name="Rectangle 180">
                    <a:extLst>
                      <a:ext uri="{FF2B5EF4-FFF2-40B4-BE49-F238E27FC236}">
                        <a16:creationId xmlns:a16="http://schemas.microsoft.com/office/drawing/2014/main" id="{2236D941-067C-6747-98DF-20DF5EA89BDC}"/>
                      </a:ext>
                    </a:extLst>
                  </p:cNvPr>
                  <p:cNvSpPr>
                    <a:spLocks noChangeAspect="1"/>
                  </p:cNvSpPr>
                  <p:nvPr userDrawn="1"/>
                </p:nvSpPr>
                <p:spPr>
                  <a:xfrm>
                    <a:off x="156765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2" name="Rectangle 181">
                    <a:extLst>
                      <a:ext uri="{FF2B5EF4-FFF2-40B4-BE49-F238E27FC236}">
                        <a16:creationId xmlns:a16="http://schemas.microsoft.com/office/drawing/2014/main" id="{B341FFDD-9EAC-D745-9AEE-4373F0262596}"/>
                      </a:ext>
                    </a:extLst>
                  </p:cNvPr>
                  <p:cNvSpPr>
                    <a:spLocks noChangeAspect="1"/>
                  </p:cNvSpPr>
                  <p:nvPr userDrawn="1"/>
                </p:nvSpPr>
                <p:spPr>
                  <a:xfrm>
                    <a:off x="200397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3" name="Rectangle 182">
                    <a:extLst>
                      <a:ext uri="{FF2B5EF4-FFF2-40B4-BE49-F238E27FC236}">
                        <a16:creationId xmlns:a16="http://schemas.microsoft.com/office/drawing/2014/main" id="{762A676D-C9CF-6041-8AA8-74BA3B49CA3D}"/>
                      </a:ext>
                    </a:extLst>
                  </p:cNvPr>
                  <p:cNvSpPr>
                    <a:spLocks noChangeAspect="1"/>
                  </p:cNvSpPr>
                  <p:nvPr userDrawn="1"/>
                </p:nvSpPr>
                <p:spPr>
                  <a:xfrm>
                    <a:off x="200397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4" name="Rectangle 183">
                    <a:extLst>
                      <a:ext uri="{FF2B5EF4-FFF2-40B4-BE49-F238E27FC236}">
                        <a16:creationId xmlns:a16="http://schemas.microsoft.com/office/drawing/2014/main" id="{C69B7EFF-F0A4-D042-A8D3-49E4175D3D9A}"/>
                      </a:ext>
                    </a:extLst>
                  </p:cNvPr>
                  <p:cNvSpPr>
                    <a:spLocks noChangeAspect="1"/>
                  </p:cNvSpPr>
                  <p:nvPr userDrawn="1"/>
                </p:nvSpPr>
                <p:spPr>
                  <a:xfrm>
                    <a:off x="200397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5" name="Rectangle 184">
                    <a:extLst>
                      <a:ext uri="{FF2B5EF4-FFF2-40B4-BE49-F238E27FC236}">
                        <a16:creationId xmlns:a16="http://schemas.microsoft.com/office/drawing/2014/main" id="{80C14BBC-D2BA-894B-8454-D41F50294006}"/>
                      </a:ext>
                    </a:extLst>
                  </p:cNvPr>
                  <p:cNvSpPr>
                    <a:spLocks noChangeAspect="1"/>
                  </p:cNvSpPr>
                  <p:nvPr userDrawn="1"/>
                </p:nvSpPr>
                <p:spPr>
                  <a:xfrm>
                    <a:off x="24402988" y="-29156"/>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6" name="Rectangle 185">
                    <a:extLst>
                      <a:ext uri="{FF2B5EF4-FFF2-40B4-BE49-F238E27FC236}">
                        <a16:creationId xmlns:a16="http://schemas.microsoft.com/office/drawing/2014/main" id="{96E1AB87-952A-2147-B663-6DE73E0855EE}"/>
                      </a:ext>
                    </a:extLst>
                  </p:cNvPr>
                  <p:cNvSpPr>
                    <a:spLocks noChangeAspect="1"/>
                  </p:cNvSpPr>
                  <p:nvPr userDrawn="1"/>
                </p:nvSpPr>
                <p:spPr>
                  <a:xfrm>
                    <a:off x="24402988" y="4554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sp>
                <p:nvSpPr>
                  <p:cNvPr id="187" name="Rectangle 186">
                    <a:extLst>
                      <a:ext uri="{FF2B5EF4-FFF2-40B4-BE49-F238E27FC236}">
                        <a16:creationId xmlns:a16="http://schemas.microsoft.com/office/drawing/2014/main" id="{66554819-4E84-D545-954E-E93DA7FF2832}"/>
                      </a:ext>
                    </a:extLst>
                  </p:cNvPr>
                  <p:cNvSpPr>
                    <a:spLocks noChangeAspect="1"/>
                  </p:cNvSpPr>
                  <p:nvPr userDrawn="1"/>
                </p:nvSpPr>
                <p:spPr>
                  <a:xfrm>
                    <a:off x="24402988" y="9138844"/>
                    <a:ext cx="4363200" cy="4584000"/>
                  </a:xfrm>
                  <a:prstGeom prst="rect">
                    <a:avLst/>
                  </a:prstGeom>
                  <a:noFill/>
                  <a:ln>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venir LT Std 55 Roman" panose="020B0503020203020204" pitchFamily="34" charset="0"/>
                    </a:endParaRPr>
                  </a:p>
                </p:txBody>
              </p:sp>
            </p:grpSp>
          </p:grpSp>
        </p:grpSp>
      </p:grpSp>
    </p:spTree>
    <p:extLst>
      <p:ext uri="{BB962C8B-B14F-4D97-AF65-F5344CB8AC3E}">
        <p14:creationId xmlns:p14="http://schemas.microsoft.com/office/powerpoint/2010/main" val="1977370972"/>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001">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D7C40-6414-3346-8791-3F2DB911B1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pic>
        <p:nvPicPr>
          <p:cNvPr id="326" name="Graphic 325">
            <a:extLst>
              <a:ext uri="{FF2B5EF4-FFF2-40B4-BE49-F238E27FC236}">
                <a16:creationId xmlns:a16="http://schemas.microsoft.com/office/drawing/2014/main" id="{B0767152-11DB-5046-9396-39738BF629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043" y="1644770"/>
            <a:ext cx="4728110" cy="1708030"/>
          </a:xfrm>
          <a:prstGeom prst="rect">
            <a:avLst/>
          </a:prstGeom>
        </p:spPr>
      </p:pic>
      <p:sp>
        <p:nvSpPr>
          <p:cNvPr id="335" name="Text Placeholder 202">
            <a:extLst>
              <a:ext uri="{FF2B5EF4-FFF2-40B4-BE49-F238E27FC236}">
                <a16:creationId xmlns:a16="http://schemas.microsoft.com/office/drawing/2014/main" id="{458F25C2-BA6B-F349-B2FA-5A11FE1C2D4C}"/>
              </a:ext>
            </a:extLst>
          </p:cNvPr>
          <p:cNvSpPr>
            <a:spLocks noGrp="1"/>
          </p:cNvSpPr>
          <p:nvPr>
            <p:ph type="body" sz="quarter" idx="10"/>
          </p:nvPr>
        </p:nvSpPr>
        <p:spPr>
          <a:xfrm>
            <a:off x="5266267" y="6209497"/>
            <a:ext cx="15058352" cy="1114425"/>
          </a:xfrm>
        </p:spPr>
        <p:txBody>
          <a:bodyPr anchor="ctr" anchorCtr="0">
            <a:noAutofit/>
          </a:bodyPr>
          <a:lstStyle>
            <a:lvl1pPr algn="r">
              <a:defRPr sz="12000" b="0" i="0">
                <a:solidFill>
                  <a:srgbClr val="F6F6F6"/>
                </a:solidFill>
                <a:latin typeface="Generica" panose="02000500000000000000" pitchFamily="2" charset="77"/>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spTree>
    <p:extLst>
      <p:ext uri="{BB962C8B-B14F-4D97-AF65-F5344CB8AC3E}">
        <p14:creationId xmlns:p14="http://schemas.microsoft.com/office/powerpoint/2010/main" val="11764823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001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1500D-F9CD-E145-AADB-066E87CFAA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8" name="Picture 17">
            <a:extLst>
              <a:ext uri="{FF2B5EF4-FFF2-40B4-BE49-F238E27FC236}">
                <a16:creationId xmlns:a16="http://schemas.microsoft.com/office/drawing/2014/main" id="{56AF240F-5CFA-444E-9C22-49BCE51CFD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74" name="TextBox 173">
            <a:extLst>
              <a:ext uri="{FF2B5EF4-FFF2-40B4-BE49-F238E27FC236}">
                <a16:creationId xmlns:a16="http://schemas.microsoft.com/office/drawing/2014/main" id="{DBE4D72B-427A-A14F-9423-80B3A531645B}"/>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75" name="Shape 58">
            <a:extLst>
              <a:ext uri="{FF2B5EF4-FFF2-40B4-BE49-F238E27FC236}">
                <a16:creationId xmlns:a16="http://schemas.microsoft.com/office/drawing/2014/main" id="{3B9B73F0-F517-7E48-AE23-9F06EEF6ACE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76" name="TextBox 175">
            <a:extLst>
              <a:ext uri="{FF2B5EF4-FFF2-40B4-BE49-F238E27FC236}">
                <a16:creationId xmlns:a16="http://schemas.microsoft.com/office/drawing/2014/main" id="{634FA5ED-A191-4E4D-9523-854E2124937C}"/>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326257881"/>
      </p:ext>
    </p:extLst>
  </p:cSld>
  <p:clrMapOvr>
    <a:masterClrMapping/>
  </p:clrMapOvr>
  <p:transition spd="med">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_H1 Title">
    <p:bg>
      <p:bgPr>
        <a:solidFill>
          <a:srgbClr val="0C1D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0AC3F-E92B-1C41-98B4-5A8ACE723D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03" name="Text Placeholder 202">
            <a:extLst>
              <a:ext uri="{FF2B5EF4-FFF2-40B4-BE49-F238E27FC236}">
                <a16:creationId xmlns:a16="http://schemas.microsoft.com/office/drawing/2014/main" id="{6C4083D9-C61E-A748-BE46-5F42C52688FD}"/>
              </a:ext>
            </a:extLst>
          </p:cNvPr>
          <p:cNvSpPr>
            <a:spLocks noGrp="1"/>
          </p:cNvSpPr>
          <p:nvPr>
            <p:ph type="body" sz="quarter" idx="10"/>
          </p:nvPr>
        </p:nvSpPr>
        <p:spPr>
          <a:xfrm>
            <a:off x="10680192" y="6328029"/>
            <a:ext cx="11649457" cy="1114425"/>
          </a:xfrm>
        </p:spPr>
        <p:txBody>
          <a:bodyPr anchor="ctr" anchorCtr="0">
            <a:noAutofit/>
          </a:bodyPr>
          <a:lstStyle>
            <a:lvl1pPr algn="r">
              <a:defRPr sz="9600">
                <a:solidFill>
                  <a:srgbClr val="F6F6F6"/>
                </a:solidFill>
                <a:latin typeface="Century Gothic" panose="020B0502020202020204" pitchFamily="34" charset="0"/>
              </a:defRPr>
            </a:lvl1pPr>
            <a:lvl2pPr>
              <a:defRPr>
                <a:solidFill>
                  <a:srgbClr val="F6F6F6"/>
                </a:solidFill>
                <a:latin typeface="Century Gothic" panose="020B0502020202020204" pitchFamily="34" charset="0"/>
              </a:defRPr>
            </a:lvl2pPr>
            <a:lvl3pPr>
              <a:defRPr>
                <a:solidFill>
                  <a:srgbClr val="F6F6F6"/>
                </a:solidFill>
                <a:latin typeface="Century Gothic" panose="020B0502020202020204" pitchFamily="34" charset="0"/>
              </a:defRPr>
            </a:lvl3pPr>
            <a:lvl4pPr>
              <a:defRPr>
                <a:solidFill>
                  <a:srgbClr val="F6F6F6"/>
                </a:solidFill>
                <a:latin typeface="Century Gothic" panose="020B0502020202020204" pitchFamily="34" charset="0"/>
              </a:defRPr>
            </a:lvl4pPr>
            <a:lvl5pPr>
              <a:defRPr>
                <a:solidFill>
                  <a:srgbClr val="F6F6F6"/>
                </a:solidFill>
                <a:latin typeface="Century Gothic" panose="020B0502020202020204" pitchFamily="34" charset="0"/>
              </a:defRPr>
            </a:lvl5pPr>
          </a:lstStyle>
          <a:p>
            <a:pPr lvl="0"/>
            <a:r>
              <a:rPr lang="en-US"/>
              <a:t>Edit Master text styles</a:t>
            </a:r>
            <a:endParaRPr lang="es-ES"/>
          </a:p>
        </p:txBody>
      </p:sp>
      <p:pic>
        <p:nvPicPr>
          <p:cNvPr id="15" name="Picture 14">
            <a:extLst>
              <a:ext uri="{FF2B5EF4-FFF2-40B4-BE49-F238E27FC236}">
                <a16:creationId xmlns:a16="http://schemas.microsoft.com/office/drawing/2014/main" id="{645BE3BB-07CA-734F-B314-D92802324E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9" name="TextBox 8">
            <a:extLst>
              <a:ext uri="{FF2B5EF4-FFF2-40B4-BE49-F238E27FC236}">
                <a16:creationId xmlns:a16="http://schemas.microsoft.com/office/drawing/2014/main" id="{9434BC01-8E53-A74B-8544-8E9D5DAA67FF}"/>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chemeClr val="bg1"/>
                </a:solidFill>
                <a:latin typeface="Avenir LT Std 55 Roman" panose="020B0503020203020204" pitchFamily="34" charset="0"/>
              </a:rPr>
              <a:t>CONFIDENTIAL</a:t>
            </a:r>
            <a:endParaRPr lang="es-ES" sz="1000" b="0" i="0">
              <a:solidFill>
                <a:schemeClr val="bg1"/>
              </a:solidFill>
              <a:latin typeface="Avenir LT Std 55 Roman" panose="020B0503020203020204" pitchFamily="34" charset="0"/>
            </a:endParaRPr>
          </a:p>
        </p:txBody>
      </p:sp>
      <p:sp>
        <p:nvSpPr>
          <p:cNvPr id="10" name="Shape 58">
            <a:extLst>
              <a:ext uri="{FF2B5EF4-FFF2-40B4-BE49-F238E27FC236}">
                <a16:creationId xmlns:a16="http://schemas.microsoft.com/office/drawing/2014/main" id="{5DC6A7A4-28E2-E04A-8888-304CBB21339E}"/>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1" name="TextBox 10">
            <a:extLst>
              <a:ext uri="{FF2B5EF4-FFF2-40B4-BE49-F238E27FC236}">
                <a16:creationId xmlns:a16="http://schemas.microsoft.com/office/drawing/2014/main" id="{3DD2939C-CB01-4343-A981-B0CF29458FE9}"/>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err="1">
                <a:solidFill>
                  <a:srgbClr val="F7941D"/>
                </a:solidFill>
                <a:latin typeface="Avenir LT Std 55 Roman" panose="020B0503020203020204" pitchFamily="34" charset="0"/>
              </a:rPr>
              <a:t>catsci.com</a:t>
            </a:r>
            <a:endParaRPr lang="es-ES" sz="2400" b="0" i="0">
              <a:solidFill>
                <a:srgbClr val="F7941D"/>
              </a:solidFill>
              <a:latin typeface="Avenir LT Std 55 Roman" panose="020B0503020203020204" pitchFamily="34" charset="0"/>
            </a:endParaRPr>
          </a:p>
        </p:txBody>
      </p:sp>
    </p:spTree>
    <p:extLst>
      <p:ext uri="{BB962C8B-B14F-4D97-AF65-F5344CB8AC3E}">
        <p14:creationId xmlns:p14="http://schemas.microsoft.com/office/powerpoint/2010/main" val="3581222394"/>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3.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image" Target="../media/image1.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83.xml"/><Relationship Id="rId7" Type="http://schemas.openxmlformats.org/officeDocument/2006/relationships/image" Target="../media/image24.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6.xml"/><Relationship Id="rId11" Type="http://schemas.openxmlformats.org/officeDocument/2006/relationships/image" Target="../media/image28.png"/><Relationship Id="rId5" Type="http://schemas.openxmlformats.org/officeDocument/2006/relationships/slideLayout" Target="../slideLayouts/slideLayout85.xml"/><Relationship Id="rId10" Type="http://schemas.openxmlformats.org/officeDocument/2006/relationships/image" Target="../media/image27.svg"/><Relationship Id="rId4" Type="http://schemas.openxmlformats.org/officeDocument/2006/relationships/slideLayout" Target="../slideLayouts/slideLayout84.xml"/><Relationship Id="rId9" Type="http://schemas.openxmlformats.org/officeDocument/2006/relationships/image" Target="../media/image26.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88.xml"/><Relationship Id="rId7" Type="http://schemas.openxmlformats.org/officeDocument/2006/relationships/image" Target="../media/image24.pn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7.xml"/><Relationship Id="rId11" Type="http://schemas.openxmlformats.org/officeDocument/2006/relationships/image" Target="../media/image28.png"/><Relationship Id="rId5" Type="http://schemas.openxmlformats.org/officeDocument/2006/relationships/slideLayout" Target="../slideLayouts/slideLayout90.xml"/><Relationship Id="rId10" Type="http://schemas.openxmlformats.org/officeDocument/2006/relationships/image" Target="../media/image27.svg"/><Relationship Id="rId4" Type="http://schemas.openxmlformats.org/officeDocument/2006/relationships/slideLayout" Target="../slideLayouts/slideLayout89.xml"/><Relationship Id="rId9" Type="http://schemas.openxmlformats.org/officeDocument/2006/relationships/image" Target="../media/image26.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93.xml"/><Relationship Id="rId7" Type="http://schemas.openxmlformats.org/officeDocument/2006/relationships/image" Target="../media/image25.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8.xml"/><Relationship Id="rId5" Type="http://schemas.openxmlformats.org/officeDocument/2006/relationships/slideLayout" Target="../slideLayouts/slideLayout95.xml"/><Relationship Id="rId10" Type="http://schemas.openxmlformats.org/officeDocument/2006/relationships/image" Target="../media/image28.png"/><Relationship Id="rId4" Type="http://schemas.openxmlformats.org/officeDocument/2006/relationships/slideLayout" Target="../slideLayouts/slideLayout94.xml"/><Relationship Id="rId9" Type="http://schemas.openxmlformats.org/officeDocument/2006/relationships/image" Target="../media/image27.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image" Target="../media/image1.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3DEE35-09C9-E04D-84A4-5FB31304B4C8}"/>
              </a:ext>
            </a:extLst>
          </p:cNvPr>
          <p:cNvSpPr/>
          <p:nvPr userDrawn="1"/>
        </p:nvSpPr>
        <p:spPr>
          <a:xfrm>
            <a:off x="-216" y="0"/>
            <a:ext cx="20304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Текст 16"/>
          <p:cNvSpPr>
            <a:spLocks noGrp="1"/>
          </p:cNvSpPr>
          <p:nvPr>
            <p:ph type="body" idx="1"/>
          </p:nvPr>
        </p:nvSpPr>
        <p:spPr>
          <a:xfrm>
            <a:off x="4063999" y="5053823"/>
            <a:ext cx="18288001" cy="6370980"/>
          </a:xfrm>
          <a:prstGeom prst="rect">
            <a:avLst/>
          </a:prstGeom>
        </p:spPr>
        <p:txBody>
          <a:bodyPr vert="horz" lIns="0" tIns="0" rIns="0" bIns="0" rtlCol="0">
            <a:normAutofit/>
          </a:bodyPr>
          <a:lstStyle/>
          <a:p>
            <a:pPr lvl="0"/>
            <a:r>
              <a:rPr lang="en-US"/>
              <a:t>H2 Heading</a:t>
            </a:r>
          </a:p>
          <a:p>
            <a:pPr lvl="1"/>
            <a:r>
              <a:rPr lang="en-US"/>
              <a:t>H3 Heading</a:t>
            </a:r>
          </a:p>
          <a:p>
            <a:pPr marL="0" marR="0" lvl="2" indent="0" algn="l" defTabSz="914271" eaLnBrk="1" fontAlgn="auto" latinLnBrk="0" hangingPunct="1">
              <a:lnSpc>
                <a:spcPct val="100000"/>
              </a:lnSpc>
              <a:spcBef>
                <a:spcPts val="800"/>
              </a:spcBef>
              <a:spcAft>
                <a:spcPts val="0"/>
              </a:spcAft>
              <a:buClrTx/>
              <a:buSzTx/>
              <a:buFontTx/>
              <a:buNone/>
              <a:tabLst/>
              <a:defRPr/>
            </a:pPr>
            <a:r>
              <a:rPr lang="en-US"/>
              <a:t>H4 Heading</a:t>
            </a:r>
          </a:p>
          <a:p>
            <a:pPr marL="0" marR="0" lvl="2" indent="0" algn="l" defTabSz="914271" eaLnBrk="1" fontAlgn="auto" latinLnBrk="0" hangingPunct="1">
              <a:lnSpc>
                <a:spcPct val="100000"/>
              </a:lnSpc>
              <a:spcBef>
                <a:spcPts val="800"/>
              </a:spcBef>
              <a:spcAft>
                <a:spcPts val="0"/>
              </a:spcAft>
              <a:buClrTx/>
              <a:buSzTx/>
              <a:buFontTx/>
              <a:buNone/>
              <a:tabLst/>
              <a:defRPr/>
            </a:pPr>
            <a:endParaRPr lang="en-US"/>
          </a:p>
          <a:p>
            <a:pPr marL="0" marR="0" lvl="3" indent="0" algn="l" defTabSz="914271" eaLnBrk="1" fontAlgn="auto" latinLnBrk="0" hangingPunct="1">
              <a:lnSpc>
                <a:spcPct val="100000"/>
              </a:lnSpc>
              <a:spcBef>
                <a:spcPts val="800"/>
              </a:spcBef>
              <a:spcAft>
                <a:spcPts val="0"/>
              </a:spcAft>
              <a:buClrTx/>
              <a:buSzTx/>
              <a:buFontTx/>
              <a:buNone/>
              <a:tabLst/>
              <a:defRPr/>
            </a:pPr>
            <a:r>
              <a:rPr lang="en-US"/>
              <a:t>Caption</a:t>
            </a:r>
          </a:p>
          <a:p>
            <a:pPr marL="0" marR="0" lvl="4" indent="0" algn="l" defTabSz="914271" eaLnBrk="1" fontAlgn="auto" latinLnBrk="0" hangingPunct="1">
              <a:lnSpc>
                <a:spcPct val="100000"/>
              </a:lnSpc>
              <a:spcBef>
                <a:spcPts val="800"/>
              </a:spcBef>
              <a:spcAft>
                <a:spcPts val="0"/>
              </a:spcAft>
              <a:buClrTx/>
              <a:buSzTx/>
              <a:buFontTx/>
              <a:buNone/>
              <a:tabLst/>
              <a:defRPr/>
            </a:pPr>
            <a:r>
              <a:rPr lang="en-US"/>
              <a:t>Body</a:t>
            </a:r>
          </a:p>
          <a:p>
            <a:pPr marL="0" marR="0" lvl="5" indent="0" algn="l" defTabSz="914271" eaLnBrk="1" fontAlgn="auto" latinLnBrk="0" hangingPunct="1">
              <a:lnSpc>
                <a:spcPct val="100000"/>
              </a:lnSpc>
              <a:spcBef>
                <a:spcPts val="800"/>
              </a:spcBef>
              <a:spcAft>
                <a:spcPts val="0"/>
              </a:spcAft>
              <a:buClrTx/>
              <a:buSzTx/>
              <a:buFontTx/>
              <a:buNone/>
              <a:tabLst/>
              <a:defRPr/>
            </a:pPr>
            <a:r>
              <a:rPr lang="en-US"/>
              <a:t>Small Body</a:t>
            </a:r>
          </a:p>
          <a:p>
            <a:pPr marL="285710" marR="0" lvl="6" indent="-285710" algn="l" defTabSz="914271" eaLnBrk="1" fontAlgn="auto" latinLnBrk="0" hangingPunct="1">
              <a:lnSpc>
                <a:spcPct val="100000"/>
              </a:lnSpc>
              <a:spcBef>
                <a:spcPts val="800"/>
              </a:spcBef>
              <a:spcAft>
                <a:spcPts val="0"/>
              </a:spcAft>
              <a:buClrTx/>
              <a:buSzTx/>
              <a:buFont typeface="Arial" panose="020B0604020202020204" pitchFamily="34" charset="0"/>
              <a:buChar char="•"/>
              <a:tabLst/>
              <a:defRPr/>
            </a:pPr>
            <a:endParaRPr lang="en-US"/>
          </a:p>
        </p:txBody>
      </p:sp>
      <p:sp>
        <p:nvSpPr>
          <p:cNvPr id="7" name="Заголовок 17"/>
          <p:cNvSpPr>
            <a:spLocks noGrp="1"/>
          </p:cNvSpPr>
          <p:nvPr>
            <p:ph type="title"/>
          </p:nvPr>
        </p:nvSpPr>
        <p:spPr>
          <a:xfrm>
            <a:off x="4063999" y="2261363"/>
            <a:ext cx="18288001" cy="2309931"/>
          </a:xfrm>
          <a:prstGeom prst="rect">
            <a:avLst/>
          </a:prstGeom>
        </p:spPr>
        <p:txBody>
          <a:bodyPr vert="horz" lIns="0" tIns="0" rIns="0" bIns="0" rtlCol="0" anchor="ctr">
            <a:noAutofit/>
          </a:bodyPr>
          <a:lstStyle/>
          <a:p>
            <a:r>
              <a:rPr lang="nl-NL"/>
              <a:t>H1 Heading</a:t>
            </a:r>
          </a:p>
        </p:txBody>
      </p:sp>
      <p:pic>
        <p:nvPicPr>
          <p:cNvPr id="13" name="Picture 12">
            <a:extLst>
              <a:ext uri="{FF2B5EF4-FFF2-40B4-BE49-F238E27FC236}">
                <a16:creationId xmlns:a16="http://schemas.microsoft.com/office/drawing/2014/main" id="{34ADBF24-0C6C-FB42-99BF-5F3F80571C8B}"/>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0" name="TextBox 9">
            <a:extLst>
              <a:ext uri="{FF2B5EF4-FFF2-40B4-BE49-F238E27FC236}">
                <a16:creationId xmlns:a16="http://schemas.microsoft.com/office/drawing/2014/main" id="{07BE07F6-2C57-4643-ACB6-D7F87105EE2F}"/>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rgbClr val="0C1D2C"/>
                </a:solidFill>
                <a:latin typeface="Avenir LT Std 55 Roman" panose="020B0503020203020204" pitchFamily="34" charset="0"/>
              </a:rPr>
              <a:t>CONFIDENTIAL</a:t>
            </a:r>
            <a:endParaRPr lang="es-ES" sz="1000" b="0" i="0">
              <a:solidFill>
                <a:srgbClr val="0C1D2C"/>
              </a:solidFill>
              <a:latin typeface="Avenir LT Std 55 Roman" panose="020B0503020203020204" pitchFamily="34" charset="0"/>
            </a:endParaRPr>
          </a:p>
        </p:txBody>
      </p:sp>
      <p:sp>
        <p:nvSpPr>
          <p:cNvPr id="11" name="Shape 58">
            <a:extLst>
              <a:ext uri="{FF2B5EF4-FFF2-40B4-BE49-F238E27FC236}">
                <a16:creationId xmlns:a16="http://schemas.microsoft.com/office/drawing/2014/main" id="{C93963F5-28E1-B84F-B1E1-0CB7B7FB88C0}"/>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2" name="TextBox 11">
            <a:extLst>
              <a:ext uri="{FF2B5EF4-FFF2-40B4-BE49-F238E27FC236}">
                <a16:creationId xmlns:a16="http://schemas.microsoft.com/office/drawing/2014/main" id="{46069068-49CF-CC42-B528-64A88F4194FF}"/>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1458266594"/>
      </p:ext>
    </p:extLst>
  </p:cSld>
  <p:clrMap bg1="lt1" tx1="dk1" bg2="lt2" tx2="dk2" accent1="accent1" accent2="accent2" accent3="accent3" accent4="accent4" accent5="accent5" accent6="accent6" hlink="hlink" folHlink="folHlink"/>
  <p:sldLayoutIdLst>
    <p:sldLayoutId id="2147484586" r:id="rId1"/>
    <p:sldLayoutId id="2147484520" r:id="rId2"/>
    <p:sldLayoutId id="2147485049" r:id="rId3"/>
    <p:sldLayoutId id="2147484532" r:id="rId4"/>
    <p:sldLayoutId id="2147484714" r:id="rId5"/>
    <p:sldLayoutId id="2147484715" r:id="rId6"/>
    <p:sldLayoutId id="2147484716" r:id="rId7"/>
    <p:sldLayoutId id="2147484581" r:id="rId8"/>
    <p:sldLayoutId id="2147484516" r:id="rId9"/>
    <p:sldLayoutId id="2147484692" r:id="rId10"/>
    <p:sldLayoutId id="2147484527" r:id="rId11"/>
    <p:sldLayoutId id="2147484530" r:id="rId12"/>
    <p:sldLayoutId id="2147484595" r:id="rId13"/>
    <p:sldLayoutId id="2147484712" r:id="rId14"/>
    <p:sldLayoutId id="2147484674" r:id="rId15"/>
    <p:sldLayoutId id="2147484577" r:id="rId16"/>
    <p:sldLayoutId id="2147484529" r:id="rId17"/>
    <p:sldLayoutId id="2147484547" r:id="rId18"/>
  </p:sldLayoutIdLst>
  <p:transition spd="slow">
    <p:push dir="u"/>
  </p:transition>
  <p:hf hdr="0" ftr="0" dt="0"/>
  <p:txStyles>
    <p:titleStyle>
      <a:lvl1pPr algn="l" defTabSz="1813496" rtl="0" eaLnBrk="1" latinLnBrk="0" hangingPunct="1">
        <a:lnSpc>
          <a:spcPct val="90000"/>
        </a:lnSpc>
        <a:spcBef>
          <a:spcPct val="0"/>
        </a:spcBef>
        <a:buNone/>
        <a:defRPr sz="12000" b="0" i="0" kern="1200">
          <a:solidFill>
            <a:schemeClr val="tx1"/>
          </a:solidFill>
          <a:latin typeface="Century Gothic Regular"/>
          <a:ea typeface="+mj-ea"/>
          <a:cs typeface="+mj-cs"/>
        </a:defRPr>
      </a:lvl1pPr>
    </p:titleStyle>
    <p:bodyStyle>
      <a:lvl1pPr marL="0" marR="0" indent="0" algn="l" defTabSz="1813496" rtl="0" eaLnBrk="1" fontAlgn="auto" latinLnBrk="0" hangingPunct="1">
        <a:lnSpc>
          <a:spcPct val="100000"/>
        </a:lnSpc>
        <a:spcBef>
          <a:spcPts val="992"/>
        </a:spcBef>
        <a:spcAft>
          <a:spcPts val="0"/>
        </a:spcAft>
        <a:buClrTx/>
        <a:buSzPct val="100000"/>
        <a:buFontTx/>
        <a:buNone/>
        <a:tabLst/>
        <a:defRPr sz="2006" b="0" i="0" kern="1200">
          <a:solidFill>
            <a:schemeClr val="tx1">
              <a:lumMod val="95000"/>
              <a:lumOff val="5000"/>
            </a:schemeClr>
          </a:solidFill>
          <a:latin typeface="Avenir LT Std 55 Roman" panose="020B0503020203020204" pitchFamily="34" charset="0"/>
          <a:ea typeface="+mn-ea"/>
          <a:cs typeface="+mn-cs"/>
        </a:defRPr>
      </a:lvl1pPr>
      <a:lvl2pPr marL="0" indent="0" algn="l"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l"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LT Std 55 Roman" panose="020B0503020203020204" pitchFamily="34" charset="0"/>
          <a:ea typeface="+mn-ea"/>
          <a:cs typeface="+mn-cs"/>
        </a:defRPr>
      </a:lvl3pPr>
      <a:lvl4pPr marL="0" indent="0" algn="l" defTabSz="1813496" rtl="0" eaLnBrk="1" latinLnBrk="0" hangingPunct="1">
        <a:lnSpc>
          <a:spcPct val="10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l"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LT Std 55 Roman" panose="020B0503020203020204" pitchFamily="34"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LT Std 55 Roman" panose="020B0503020203020204" pitchFamily="34"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LT Std 55 Roman" panose="020B0503020203020204" pitchFamily="34"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p:bodyStyle>
    <p:otherStyle>
      <a:defPPr>
        <a:defRPr lang="en-US"/>
      </a:defPPr>
      <a:lvl1pPr marL="0" algn="l" defTabSz="1813496" rtl="0" eaLnBrk="1" latinLnBrk="0" hangingPunct="1">
        <a:defRPr sz="3570" kern="1200">
          <a:solidFill>
            <a:schemeClr val="tx1"/>
          </a:solidFill>
          <a:latin typeface="+mn-lt"/>
          <a:ea typeface="+mn-ea"/>
          <a:cs typeface="+mn-cs"/>
        </a:defRPr>
      </a:lvl1pPr>
      <a:lvl2pPr marL="906748" algn="l" defTabSz="1813496" rtl="0" eaLnBrk="1" latinLnBrk="0" hangingPunct="1">
        <a:defRPr sz="3570" kern="1200">
          <a:solidFill>
            <a:schemeClr val="tx1"/>
          </a:solidFill>
          <a:latin typeface="+mn-lt"/>
          <a:ea typeface="+mn-ea"/>
          <a:cs typeface="+mn-cs"/>
        </a:defRPr>
      </a:lvl2pPr>
      <a:lvl3pPr marL="1813496" algn="l" defTabSz="1813496" rtl="0" eaLnBrk="1" latinLnBrk="0" hangingPunct="1">
        <a:defRPr sz="3570" kern="1200">
          <a:solidFill>
            <a:schemeClr val="tx1"/>
          </a:solidFill>
          <a:latin typeface="+mn-lt"/>
          <a:ea typeface="+mn-ea"/>
          <a:cs typeface="+mn-cs"/>
        </a:defRPr>
      </a:lvl3pPr>
      <a:lvl4pPr marL="2720243" algn="l" defTabSz="1813496" rtl="0" eaLnBrk="1" latinLnBrk="0" hangingPunct="1">
        <a:defRPr sz="3570" kern="1200">
          <a:solidFill>
            <a:schemeClr val="tx1"/>
          </a:solidFill>
          <a:latin typeface="+mn-lt"/>
          <a:ea typeface="+mn-ea"/>
          <a:cs typeface="+mn-cs"/>
        </a:defRPr>
      </a:lvl4pPr>
      <a:lvl5pPr marL="3626993" algn="l" defTabSz="1813496" rtl="0" eaLnBrk="1" latinLnBrk="0" hangingPunct="1">
        <a:defRPr sz="3570" kern="1200">
          <a:solidFill>
            <a:schemeClr val="tx1"/>
          </a:solidFill>
          <a:latin typeface="+mn-lt"/>
          <a:ea typeface="+mn-ea"/>
          <a:cs typeface="+mn-cs"/>
        </a:defRPr>
      </a:lvl5pPr>
      <a:lvl6pPr marL="4533738" algn="l" defTabSz="1813496" rtl="0" eaLnBrk="1" latinLnBrk="0" hangingPunct="1">
        <a:defRPr sz="3570" kern="1200">
          <a:solidFill>
            <a:schemeClr val="tx1"/>
          </a:solidFill>
          <a:latin typeface="+mn-lt"/>
          <a:ea typeface="+mn-ea"/>
          <a:cs typeface="+mn-cs"/>
        </a:defRPr>
      </a:lvl6pPr>
      <a:lvl7pPr marL="5440488" algn="l" defTabSz="1813496" rtl="0" eaLnBrk="1" latinLnBrk="0" hangingPunct="1">
        <a:defRPr sz="3570" kern="1200">
          <a:solidFill>
            <a:schemeClr val="tx1"/>
          </a:solidFill>
          <a:latin typeface="+mn-lt"/>
          <a:ea typeface="+mn-ea"/>
          <a:cs typeface="+mn-cs"/>
        </a:defRPr>
      </a:lvl7pPr>
      <a:lvl8pPr marL="6347236" algn="l" defTabSz="1813496" rtl="0" eaLnBrk="1" latinLnBrk="0" hangingPunct="1">
        <a:defRPr sz="3570" kern="1200">
          <a:solidFill>
            <a:schemeClr val="tx1"/>
          </a:solidFill>
          <a:latin typeface="+mn-lt"/>
          <a:ea typeface="+mn-ea"/>
          <a:cs typeface="+mn-cs"/>
        </a:defRPr>
      </a:lvl8pPr>
      <a:lvl9pPr marL="7253984" algn="l" defTabSz="1813496" rtl="0" eaLnBrk="1" latinLnBrk="0" hangingPunct="1">
        <a:defRPr sz="357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604" userDrawn="1">
          <p15:clr>
            <a:srgbClr val="F26B43"/>
          </p15:clr>
        </p15:guide>
        <p15:guide id="15" orient="horz" pos="431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0646D"/>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3DEE35-09C9-E04D-84A4-5FB31304B4C8}"/>
              </a:ext>
            </a:extLst>
          </p:cNvPr>
          <p:cNvSpPr/>
          <p:nvPr userDrawn="1"/>
        </p:nvSpPr>
        <p:spPr>
          <a:xfrm>
            <a:off x="-213" y="0"/>
            <a:ext cx="2030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6589" b="0" i="0">
              <a:latin typeface="Avenir" panose="02000503020000020003" pitchFamily="2" charset="0"/>
            </a:endParaRPr>
          </a:p>
        </p:txBody>
      </p:sp>
      <p:sp>
        <p:nvSpPr>
          <p:cNvPr id="6" name="Текст 16"/>
          <p:cNvSpPr>
            <a:spLocks noGrp="1"/>
          </p:cNvSpPr>
          <p:nvPr>
            <p:ph type="body" idx="1"/>
          </p:nvPr>
        </p:nvSpPr>
        <p:spPr>
          <a:xfrm>
            <a:off x="4064006" y="5053827"/>
            <a:ext cx="18288000" cy="6370981"/>
          </a:xfrm>
          <a:prstGeom prst="rect">
            <a:avLst/>
          </a:prstGeom>
        </p:spPr>
        <p:txBody>
          <a:bodyPr vert="horz" lIns="0" tIns="0" rIns="0" bIns="0" rtlCol="0">
            <a:normAutofit/>
          </a:bodyPr>
          <a:lstStyle/>
          <a:p>
            <a:pPr lvl="0"/>
            <a:r>
              <a:rPr lang="en-US"/>
              <a:t>H2 Heading</a:t>
            </a:r>
          </a:p>
          <a:p>
            <a:pPr lvl="1"/>
            <a:r>
              <a:rPr lang="en-US"/>
              <a:t>H3 Heading</a:t>
            </a:r>
          </a:p>
          <a:p>
            <a:pPr marL="0" marR="0" lvl="2" indent="0" algn="l" defTabSz="1500492" eaLnBrk="1" fontAlgn="auto" latinLnBrk="0" hangingPunct="1">
              <a:lnSpc>
                <a:spcPct val="100000"/>
              </a:lnSpc>
              <a:spcBef>
                <a:spcPts val="1313"/>
              </a:spcBef>
              <a:spcAft>
                <a:spcPts val="0"/>
              </a:spcAft>
              <a:buClrTx/>
              <a:buSzTx/>
              <a:buFontTx/>
              <a:buNone/>
              <a:tabLst/>
              <a:defRPr/>
            </a:pPr>
            <a:r>
              <a:rPr lang="en-US"/>
              <a:t>H4 Heading</a:t>
            </a:r>
          </a:p>
          <a:p>
            <a:pPr marL="0" marR="0" lvl="2" indent="0" algn="l" defTabSz="1500492" eaLnBrk="1" fontAlgn="auto" latinLnBrk="0" hangingPunct="1">
              <a:lnSpc>
                <a:spcPct val="100000"/>
              </a:lnSpc>
              <a:spcBef>
                <a:spcPts val="1313"/>
              </a:spcBef>
              <a:spcAft>
                <a:spcPts val="0"/>
              </a:spcAft>
              <a:buClrTx/>
              <a:buSzTx/>
              <a:buFontTx/>
              <a:buNone/>
              <a:tabLst/>
              <a:defRPr/>
            </a:pPr>
            <a:endParaRPr lang="en-US"/>
          </a:p>
          <a:p>
            <a:pPr marL="0" marR="0" lvl="3" indent="0" algn="l" defTabSz="1500492" eaLnBrk="1" fontAlgn="auto" latinLnBrk="0" hangingPunct="1">
              <a:lnSpc>
                <a:spcPct val="100000"/>
              </a:lnSpc>
              <a:spcBef>
                <a:spcPts val="1313"/>
              </a:spcBef>
              <a:spcAft>
                <a:spcPts val="0"/>
              </a:spcAft>
              <a:buClrTx/>
              <a:buSzTx/>
              <a:buFontTx/>
              <a:buNone/>
              <a:tabLst/>
              <a:defRPr/>
            </a:pPr>
            <a:r>
              <a:rPr lang="en-US"/>
              <a:t>Caption</a:t>
            </a:r>
          </a:p>
          <a:p>
            <a:pPr marL="0" marR="0" lvl="4" indent="0" algn="l" defTabSz="1500492" eaLnBrk="1" fontAlgn="auto" latinLnBrk="0" hangingPunct="1">
              <a:lnSpc>
                <a:spcPct val="100000"/>
              </a:lnSpc>
              <a:spcBef>
                <a:spcPts val="1313"/>
              </a:spcBef>
              <a:spcAft>
                <a:spcPts val="0"/>
              </a:spcAft>
              <a:buClrTx/>
              <a:buSzTx/>
              <a:buFontTx/>
              <a:buNone/>
              <a:tabLst/>
              <a:defRPr/>
            </a:pPr>
            <a:r>
              <a:rPr lang="en-US"/>
              <a:t>Body</a:t>
            </a:r>
          </a:p>
          <a:p>
            <a:pPr marL="0" marR="0" lvl="5" indent="0" algn="l" defTabSz="1500492" eaLnBrk="1" fontAlgn="auto" latinLnBrk="0" hangingPunct="1">
              <a:lnSpc>
                <a:spcPct val="100000"/>
              </a:lnSpc>
              <a:spcBef>
                <a:spcPts val="1313"/>
              </a:spcBef>
              <a:spcAft>
                <a:spcPts val="0"/>
              </a:spcAft>
              <a:buClrTx/>
              <a:buSzTx/>
              <a:buFontTx/>
              <a:buNone/>
              <a:tabLst/>
              <a:defRPr/>
            </a:pPr>
            <a:r>
              <a:rPr lang="en-US"/>
              <a:t>Small Body</a:t>
            </a:r>
          </a:p>
          <a:p>
            <a:pPr marL="468904" marR="0" lvl="6" indent="-468904" algn="l" defTabSz="1500492" eaLnBrk="1" fontAlgn="auto" latinLnBrk="0" hangingPunct="1">
              <a:lnSpc>
                <a:spcPct val="100000"/>
              </a:lnSpc>
              <a:spcBef>
                <a:spcPts val="1313"/>
              </a:spcBef>
              <a:spcAft>
                <a:spcPts val="0"/>
              </a:spcAft>
              <a:buClrTx/>
              <a:buSzTx/>
              <a:buFont typeface="Arial" panose="020B0604020202020204" pitchFamily="34" charset="0"/>
              <a:buChar char="•"/>
              <a:tabLst/>
              <a:defRPr/>
            </a:pPr>
            <a:endParaRPr lang="en-US"/>
          </a:p>
        </p:txBody>
      </p:sp>
      <p:sp>
        <p:nvSpPr>
          <p:cNvPr id="7" name="Заголовок 17"/>
          <p:cNvSpPr>
            <a:spLocks noGrp="1"/>
          </p:cNvSpPr>
          <p:nvPr>
            <p:ph type="title"/>
          </p:nvPr>
        </p:nvSpPr>
        <p:spPr>
          <a:xfrm>
            <a:off x="4064006" y="2261365"/>
            <a:ext cx="18288000" cy="2309930"/>
          </a:xfrm>
          <a:prstGeom prst="rect">
            <a:avLst/>
          </a:prstGeom>
        </p:spPr>
        <p:txBody>
          <a:bodyPr vert="horz" lIns="0" tIns="0" rIns="0" bIns="0" rtlCol="0" anchor="ctr">
            <a:noAutofit/>
          </a:bodyPr>
          <a:lstStyle/>
          <a:p>
            <a:r>
              <a:rPr lang="nl-NL"/>
              <a:t>H1 Heading</a:t>
            </a:r>
          </a:p>
        </p:txBody>
      </p:sp>
      <p:sp>
        <p:nvSpPr>
          <p:cNvPr id="2" name="TextBox 1">
            <a:extLst>
              <a:ext uri="{FF2B5EF4-FFF2-40B4-BE49-F238E27FC236}">
                <a16:creationId xmlns:a16="http://schemas.microsoft.com/office/drawing/2014/main" id="{02B66905-A011-0E4E-88D3-FE76C989714C}"/>
              </a:ext>
            </a:extLst>
          </p:cNvPr>
          <p:cNvSpPr txBox="1"/>
          <p:nvPr userDrawn="1"/>
        </p:nvSpPr>
        <p:spPr>
          <a:xfrm>
            <a:off x="2" y="13272250"/>
            <a:ext cx="2030399" cy="445956"/>
          </a:xfrm>
          <a:prstGeom prst="rect">
            <a:avLst/>
          </a:prstGeom>
          <a:noFill/>
        </p:spPr>
        <p:txBody>
          <a:bodyPr wrap="square" rtlCol="0">
            <a:spAutoFit/>
          </a:bodyPr>
          <a:lstStyle/>
          <a:p>
            <a:pPr algn="ctr"/>
            <a:r>
              <a:rPr lang="es-ES" sz="2298">
                <a:solidFill>
                  <a:srgbClr val="002956"/>
                </a:solidFill>
                <a:latin typeface="Avenir" panose="02000503020000020003" pitchFamily="2" charset="0"/>
              </a:rPr>
              <a:t>CONFIDENTIAL</a:t>
            </a:r>
            <a:endParaRPr lang="es-ES" sz="1641">
              <a:solidFill>
                <a:srgbClr val="002956"/>
              </a:solidFill>
              <a:latin typeface="Avenir" panose="02000503020000020003" pitchFamily="2" charset="0"/>
            </a:endParaRPr>
          </a:p>
        </p:txBody>
      </p:sp>
      <p:sp>
        <p:nvSpPr>
          <p:cNvPr id="9" name="Shape 58">
            <a:extLst>
              <a:ext uri="{FF2B5EF4-FFF2-40B4-BE49-F238E27FC236}">
                <a16:creationId xmlns:a16="http://schemas.microsoft.com/office/drawing/2014/main" id="{D237FEEB-829F-FB41-ACEA-FCF386245F16}"/>
              </a:ext>
            </a:extLst>
          </p:cNvPr>
          <p:cNvSpPr>
            <a:spLocks noGrp="1"/>
          </p:cNvSpPr>
          <p:nvPr>
            <p:ph type="sldNum" sz="quarter" idx="4"/>
          </p:nvPr>
        </p:nvSpPr>
        <p:spPr>
          <a:xfrm>
            <a:off x="2" y="12783313"/>
            <a:ext cx="2030399" cy="932604"/>
          </a:xfrm>
          <a:prstGeom prst="rect">
            <a:avLst/>
          </a:prstGeom>
        </p:spPr>
        <p:txBody>
          <a:bodyPr anchor="t" anchorCtr="0"/>
          <a:lstStyle>
            <a:lvl1pPr algn="ctr">
              <a:defRPr sz="3283" b="0" i="0">
                <a:solidFill>
                  <a:srgbClr val="F7941D"/>
                </a:solidFill>
                <a:latin typeface="Avenir" panose="02000503020000020003" pitchFamily="2" charset="0"/>
              </a:defRPr>
            </a:lvl1pPr>
          </a:lstStyle>
          <a:p>
            <a:fld id="{86CB4B4D-7CA3-9044-876B-883B54F8677D}" type="slidenum">
              <a:rPr lang="uk-UA" smtClean="0"/>
              <a:pPr/>
              <a:t>‹#›</a:t>
            </a:fld>
            <a:endParaRPr lang="uk-UA"/>
          </a:p>
        </p:txBody>
      </p:sp>
      <p:pic>
        <p:nvPicPr>
          <p:cNvPr id="13" name="Picture 12">
            <a:extLst>
              <a:ext uri="{FF2B5EF4-FFF2-40B4-BE49-F238E27FC236}">
                <a16:creationId xmlns:a16="http://schemas.microsoft.com/office/drawing/2014/main" id="{34ADBF24-0C6C-FB42-99BF-5F3F80571C8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0984" y="479427"/>
            <a:ext cx="1008002" cy="1008001"/>
          </a:xfrm>
          <a:prstGeom prst="rect">
            <a:avLst/>
          </a:prstGeom>
        </p:spPr>
      </p:pic>
      <p:sp>
        <p:nvSpPr>
          <p:cNvPr id="175" name="TextBox 174">
            <a:extLst>
              <a:ext uri="{FF2B5EF4-FFF2-40B4-BE49-F238E27FC236}">
                <a16:creationId xmlns:a16="http://schemas.microsoft.com/office/drawing/2014/main" id="{4B565BBB-7591-E042-A0DA-E6FD46856EA8}"/>
              </a:ext>
            </a:extLst>
          </p:cNvPr>
          <p:cNvSpPr txBox="1"/>
          <p:nvPr userDrawn="1"/>
        </p:nvSpPr>
        <p:spPr>
          <a:xfrm rot="16200000">
            <a:off x="-215" y="9824224"/>
            <a:ext cx="2030400" cy="1405732"/>
          </a:xfrm>
          <a:prstGeom prst="rect">
            <a:avLst/>
          </a:prstGeom>
          <a:noFill/>
        </p:spPr>
        <p:txBody>
          <a:bodyPr wrap="square" rtlCol="0">
            <a:spAutoFit/>
          </a:bodyPr>
          <a:lstStyle/>
          <a:p>
            <a:pPr algn="l"/>
            <a:r>
              <a:rPr lang="es-ES" sz="4267" err="1">
                <a:solidFill>
                  <a:srgbClr val="F7941D"/>
                </a:solidFill>
                <a:latin typeface="Avenir" panose="02000503020000020003" pitchFamily="2" charset="0"/>
              </a:rPr>
              <a:t>catsci.com</a:t>
            </a:r>
            <a:endParaRPr lang="es-ES" sz="4267">
              <a:solidFill>
                <a:srgbClr val="F7941D"/>
              </a:solidFill>
              <a:latin typeface="Avenir" panose="02000503020000020003" pitchFamily="2" charset="0"/>
            </a:endParaRPr>
          </a:p>
        </p:txBody>
      </p:sp>
    </p:spTree>
    <p:extLst>
      <p:ext uri="{BB962C8B-B14F-4D97-AF65-F5344CB8AC3E}">
        <p14:creationId xmlns:p14="http://schemas.microsoft.com/office/powerpoint/2010/main" val="3586091875"/>
      </p:ext>
    </p:extLst>
  </p:cSld>
  <p:clrMap bg1="lt1" tx1="dk1" bg2="lt2" tx2="dk2" accent1="accent1" accent2="accent2" accent3="accent3" accent4="accent4" accent5="accent5" accent6="accent6" hlink="hlink" folHlink="folHlink"/>
  <p:sldLayoutIdLst>
    <p:sldLayoutId id="2147485051" r:id="rId1"/>
    <p:sldLayoutId id="2147485052" r:id="rId2"/>
    <p:sldLayoutId id="2147485053" r:id="rId3"/>
  </p:sldLayoutIdLst>
  <p:transition spd="slow">
    <p:push dir="u"/>
  </p:transition>
  <p:hf hdr="0" ftr="0" dt="0"/>
  <p:txStyles>
    <p:titleStyle>
      <a:lvl1pPr algn="l" defTabSz="2976291" rtl="0" eaLnBrk="1" latinLnBrk="0" hangingPunct="1">
        <a:lnSpc>
          <a:spcPct val="90000"/>
        </a:lnSpc>
        <a:spcBef>
          <a:spcPct val="0"/>
        </a:spcBef>
        <a:buNone/>
        <a:defRPr sz="19695" b="0" i="0" kern="1200">
          <a:solidFill>
            <a:schemeClr val="tx1"/>
          </a:solidFill>
          <a:latin typeface="Century Gothic Regular"/>
          <a:ea typeface="+mj-ea"/>
          <a:cs typeface="+mj-cs"/>
        </a:defRPr>
      </a:lvl1pPr>
    </p:titleStyle>
    <p:bodyStyle>
      <a:lvl1pPr marL="0" marR="0" indent="0" algn="l" defTabSz="2976291" rtl="0" eaLnBrk="1" fontAlgn="auto" latinLnBrk="0" hangingPunct="1">
        <a:lnSpc>
          <a:spcPct val="100000"/>
        </a:lnSpc>
        <a:spcBef>
          <a:spcPts val="1628"/>
        </a:spcBef>
        <a:spcAft>
          <a:spcPts val="0"/>
        </a:spcAft>
        <a:buClrTx/>
        <a:buSzPct val="100000"/>
        <a:buFontTx/>
        <a:buNone/>
        <a:tabLst/>
        <a:defRPr sz="3293" b="0" i="0" kern="1200">
          <a:solidFill>
            <a:schemeClr val="tx1">
              <a:lumMod val="95000"/>
              <a:lumOff val="5000"/>
            </a:schemeClr>
          </a:solidFill>
          <a:latin typeface="Avenir" panose="02000503020000020003" pitchFamily="2" charset="0"/>
          <a:ea typeface="+mn-ea"/>
          <a:cs typeface="+mn-cs"/>
        </a:defRPr>
      </a:lvl1pPr>
      <a:lvl2pPr marL="0" indent="0" algn="l" defTabSz="1467826" rtl="0" eaLnBrk="1" latinLnBrk="0" hangingPunct="1">
        <a:lnSpc>
          <a:spcPct val="100000"/>
        </a:lnSpc>
        <a:spcBef>
          <a:spcPts val="1628"/>
        </a:spcBef>
        <a:buSzPct val="100000"/>
        <a:buFontTx/>
        <a:buNone/>
        <a:defRPr sz="5924" b="0" i="0" kern="1200" baseline="0">
          <a:solidFill>
            <a:schemeClr val="tx1">
              <a:lumMod val="95000"/>
              <a:lumOff val="5000"/>
            </a:schemeClr>
          </a:solidFill>
          <a:latin typeface="Avenir" panose="02000503020000020003" pitchFamily="2" charset="0"/>
          <a:ea typeface="Avenir" panose="02000503020000020003" pitchFamily="2" charset="0"/>
          <a:cs typeface="Avenir" panose="02000503020000020003" pitchFamily="2" charset="0"/>
        </a:defRPr>
      </a:lvl2pPr>
      <a:lvl3pPr marL="0" indent="0" algn="l" defTabSz="1467826" rtl="0" eaLnBrk="1" latinLnBrk="0" hangingPunct="1">
        <a:lnSpc>
          <a:spcPct val="150000"/>
        </a:lnSpc>
        <a:spcBef>
          <a:spcPts val="1628"/>
        </a:spcBef>
        <a:buSzPct val="100000"/>
        <a:buFontTx/>
        <a:buNone/>
        <a:defRPr sz="3293" b="0" i="0" kern="1200" baseline="0">
          <a:solidFill>
            <a:schemeClr val="tx1">
              <a:lumMod val="95000"/>
              <a:lumOff val="5000"/>
            </a:schemeClr>
          </a:solidFill>
          <a:latin typeface="Avenir" panose="02000503020000020003" pitchFamily="2" charset="0"/>
          <a:ea typeface="+mn-ea"/>
          <a:cs typeface="+mn-cs"/>
        </a:defRPr>
      </a:lvl3pPr>
      <a:lvl4pPr marL="0" indent="0" algn="l" defTabSz="2976291" rtl="0" eaLnBrk="1" latinLnBrk="0" hangingPunct="1">
        <a:lnSpc>
          <a:spcPct val="100000"/>
        </a:lnSpc>
        <a:spcBef>
          <a:spcPts val="1628"/>
        </a:spcBef>
        <a:buSzPct val="100000"/>
        <a:buFontTx/>
        <a:buNone/>
        <a:defRPr sz="4936" b="0" i="0" kern="1200">
          <a:solidFill>
            <a:schemeClr val="tx1">
              <a:lumMod val="95000"/>
              <a:lumOff val="5000"/>
            </a:schemeClr>
          </a:solidFill>
          <a:latin typeface="Avenir" panose="02000503020000020003" pitchFamily="2" charset="0"/>
          <a:ea typeface="Avenir" panose="02000503020000020003" pitchFamily="2" charset="0"/>
          <a:cs typeface="Avenir" panose="02000503020000020003" pitchFamily="2" charset="0"/>
        </a:defRPr>
      </a:lvl4pPr>
      <a:lvl5pPr marL="0" indent="0" algn="l" defTabSz="2976291" rtl="0" eaLnBrk="1" latinLnBrk="0" hangingPunct="1">
        <a:lnSpc>
          <a:spcPct val="100000"/>
        </a:lnSpc>
        <a:spcBef>
          <a:spcPts val="1628"/>
        </a:spcBef>
        <a:buSzPct val="100000"/>
        <a:buFontTx/>
        <a:buNone/>
        <a:defRPr sz="3949" b="0" i="0" kern="1200" baseline="0">
          <a:solidFill>
            <a:schemeClr val="tx1">
              <a:lumMod val="95000"/>
              <a:lumOff val="5000"/>
            </a:schemeClr>
          </a:solidFill>
          <a:latin typeface="Avenir" panose="02000503020000020003" pitchFamily="2" charset="0"/>
          <a:ea typeface="Avenir" panose="02000503020000020003" pitchFamily="2" charset="0"/>
          <a:cs typeface="Avenir" panose="02000503020000020003" pitchFamily="2" charset="0"/>
        </a:defRPr>
      </a:lvl5pPr>
      <a:lvl6pPr marL="0" indent="0" algn="l" defTabSz="2976291" rtl="0" eaLnBrk="1" latinLnBrk="0" hangingPunct="1">
        <a:lnSpc>
          <a:spcPct val="100000"/>
        </a:lnSpc>
        <a:spcBef>
          <a:spcPts val="1628"/>
        </a:spcBef>
        <a:buFontTx/>
        <a:buNone/>
        <a:defRPr sz="2633" b="0" i="0" kern="1200">
          <a:solidFill>
            <a:schemeClr val="bg1">
              <a:lumMod val="65000"/>
            </a:schemeClr>
          </a:solidFill>
          <a:latin typeface="Avenir" panose="02000503020000020003" pitchFamily="2" charset="0"/>
          <a:ea typeface="+mn-ea"/>
          <a:cs typeface="+mn-cs"/>
        </a:defRPr>
      </a:lvl6pPr>
      <a:lvl7pPr marL="0" indent="0" algn="l" defTabSz="2976291" rtl="0" eaLnBrk="1" latinLnBrk="0" hangingPunct="1">
        <a:lnSpc>
          <a:spcPct val="100000"/>
        </a:lnSpc>
        <a:spcBef>
          <a:spcPts val="1628"/>
        </a:spcBef>
        <a:buFontTx/>
        <a:buNone/>
        <a:defRPr sz="2633" b="0" i="0" kern="1200" baseline="0">
          <a:solidFill>
            <a:schemeClr val="bg1">
              <a:lumMod val="65000"/>
            </a:schemeClr>
          </a:solidFill>
          <a:latin typeface="Avenir" panose="02000503020000020003" pitchFamily="2" charset="0"/>
          <a:ea typeface="+mn-ea"/>
          <a:cs typeface="+mn-cs"/>
        </a:defRPr>
      </a:lvl7pPr>
      <a:lvl8pPr marL="0" marR="0" indent="0" algn="l" defTabSz="2976291" rtl="0" eaLnBrk="1" fontAlgn="auto" latinLnBrk="0" hangingPunct="1">
        <a:lnSpc>
          <a:spcPct val="90000"/>
        </a:lnSpc>
        <a:spcBef>
          <a:spcPts val="1628"/>
        </a:spcBef>
        <a:spcAft>
          <a:spcPts val="0"/>
        </a:spcAft>
        <a:buClrTx/>
        <a:buSzTx/>
        <a:buFontTx/>
        <a:buNone/>
        <a:tabLst/>
        <a:defRPr sz="2633" b="1" kern="1200">
          <a:solidFill>
            <a:schemeClr val="tx1">
              <a:lumMod val="75000"/>
              <a:lumOff val="25000"/>
            </a:schemeClr>
          </a:solidFill>
          <a:latin typeface="+mn-lt"/>
          <a:ea typeface="+mn-ea"/>
          <a:cs typeface="+mn-cs"/>
        </a:defRPr>
      </a:lvl8pPr>
      <a:lvl9pPr marL="587652" indent="0" algn="l" defTabSz="2976291" rtl="0" eaLnBrk="1" latinLnBrk="0" hangingPunct="1">
        <a:lnSpc>
          <a:spcPct val="90000"/>
        </a:lnSpc>
        <a:spcBef>
          <a:spcPts val="1628"/>
        </a:spcBef>
        <a:buFont typeface="Arial" panose="020B0604020202020204" pitchFamily="34" charset="0"/>
        <a:buNone/>
        <a:defRPr sz="5859" kern="1200">
          <a:solidFill>
            <a:schemeClr val="tx1"/>
          </a:solidFill>
          <a:latin typeface="+mn-lt"/>
          <a:ea typeface="+mn-ea"/>
          <a:cs typeface="+mn-cs"/>
        </a:defRPr>
      </a:lvl9pPr>
    </p:bodyStyle>
    <p:otherStyle>
      <a:defPPr>
        <a:defRPr lang="en-US"/>
      </a:defPPr>
      <a:lvl1pPr marL="0" algn="l" defTabSz="2976291" rtl="0" eaLnBrk="1" latinLnBrk="0" hangingPunct="1">
        <a:defRPr sz="5859" kern="1200">
          <a:solidFill>
            <a:schemeClr val="tx1"/>
          </a:solidFill>
          <a:latin typeface="+mn-lt"/>
          <a:ea typeface="+mn-ea"/>
          <a:cs typeface="+mn-cs"/>
        </a:defRPr>
      </a:lvl1pPr>
      <a:lvl2pPr marL="1488147" algn="l" defTabSz="2976291" rtl="0" eaLnBrk="1" latinLnBrk="0" hangingPunct="1">
        <a:defRPr sz="5859" kern="1200">
          <a:solidFill>
            <a:schemeClr val="tx1"/>
          </a:solidFill>
          <a:latin typeface="+mn-lt"/>
          <a:ea typeface="+mn-ea"/>
          <a:cs typeface="+mn-cs"/>
        </a:defRPr>
      </a:lvl2pPr>
      <a:lvl3pPr marL="2976291" algn="l" defTabSz="2976291" rtl="0" eaLnBrk="1" latinLnBrk="0" hangingPunct="1">
        <a:defRPr sz="5859" kern="1200">
          <a:solidFill>
            <a:schemeClr val="tx1"/>
          </a:solidFill>
          <a:latin typeface="+mn-lt"/>
          <a:ea typeface="+mn-ea"/>
          <a:cs typeface="+mn-cs"/>
        </a:defRPr>
      </a:lvl3pPr>
      <a:lvl4pPr marL="4464436" algn="l" defTabSz="2976291" rtl="0" eaLnBrk="1" latinLnBrk="0" hangingPunct="1">
        <a:defRPr sz="5859" kern="1200">
          <a:solidFill>
            <a:schemeClr val="tx1"/>
          </a:solidFill>
          <a:latin typeface="+mn-lt"/>
          <a:ea typeface="+mn-ea"/>
          <a:cs typeface="+mn-cs"/>
        </a:defRPr>
      </a:lvl4pPr>
      <a:lvl5pPr marL="5952584" algn="l" defTabSz="2976291" rtl="0" eaLnBrk="1" latinLnBrk="0" hangingPunct="1">
        <a:defRPr sz="5859" kern="1200">
          <a:solidFill>
            <a:schemeClr val="tx1"/>
          </a:solidFill>
          <a:latin typeface="+mn-lt"/>
          <a:ea typeface="+mn-ea"/>
          <a:cs typeface="+mn-cs"/>
        </a:defRPr>
      </a:lvl5pPr>
      <a:lvl6pPr marL="7440725" algn="l" defTabSz="2976291" rtl="0" eaLnBrk="1" latinLnBrk="0" hangingPunct="1">
        <a:defRPr sz="5859" kern="1200">
          <a:solidFill>
            <a:schemeClr val="tx1"/>
          </a:solidFill>
          <a:latin typeface="+mn-lt"/>
          <a:ea typeface="+mn-ea"/>
          <a:cs typeface="+mn-cs"/>
        </a:defRPr>
      </a:lvl6pPr>
      <a:lvl7pPr marL="8928873" algn="l" defTabSz="2976291" rtl="0" eaLnBrk="1" latinLnBrk="0" hangingPunct="1">
        <a:defRPr sz="5859" kern="1200">
          <a:solidFill>
            <a:schemeClr val="tx1"/>
          </a:solidFill>
          <a:latin typeface="+mn-lt"/>
          <a:ea typeface="+mn-ea"/>
          <a:cs typeface="+mn-cs"/>
        </a:defRPr>
      </a:lvl7pPr>
      <a:lvl8pPr marL="10417020" algn="l" defTabSz="2976291" rtl="0" eaLnBrk="1" latinLnBrk="0" hangingPunct="1">
        <a:defRPr sz="5859" kern="1200">
          <a:solidFill>
            <a:schemeClr val="tx1"/>
          </a:solidFill>
          <a:latin typeface="+mn-lt"/>
          <a:ea typeface="+mn-ea"/>
          <a:cs typeface="+mn-cs"/>
        </a:defRPr>
      </a:lvl8pPr>
      <a:lvl9pPr marL="11905166" algn="l" defTabSz="2976291" rtl="0" eaLnBrk="1" latinLnBrk="0" hangingPunct="1">
        <a:defRPr sz="5859" kern="1200">
          <a:solidFill>
            <a:schemeClr val="tx1"/>
          </a:solidFill>
          <a:latin typeface="+mn-lt"/>
          <a:ea typeface="+mn-ea"/>
          <a:cs typeface="+mn-cs"/>
        </a:defRPr>
      </a:lvl9pPr>
    </p:otherStyle>
  </p:txStyles>
  <p:extLst>
    <p:ext uri="{27BBF7A9-308A-43DC-89C8-2F10F3537804}">
      <p15:sldGuideLst xmlns:p15="http://schemas.microsoft.com/office/powerpoint/2012/main">
        <p15:guide id="7" pos="605">
          <p15:clr>
            <a:srgbClr val="F26B43"/>
          </p15:clr>
        </p15:guide>
        <p15:guide id="15" orient="horz" pos="47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3DEE35-09C9-E04D-84A4-5FB31304B4C8}"/>
              </a:ext>
            </a:extLst>
          </p:cNvPr>
          <p:cNvSpPr/>
          <p:nvPr userDrawn="1"/>
        </p:nvSpPr>
        <p:spPr>
          <a:xfrm>
            <a:off x="-216" y="0"/>
            <a:ext cx="20304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Текст 16"/>
          <p:cNvSpPr>
            <a:spLocks noGrp="1"/>
          </p:cNvSpPr>
          <p:nvPr>
            <p:ph type="body" idx="1"/>
          </p:nvPr>
        </p:nvSpPr>
        <p:spPr>
          <a:xfrm>
            <a:off x="4063999" y="5053823"/>
            <a:ext cx="18288001" cy="6370980"/>
          </a:xfrm>
          <a:prstGeom prst="rect">
            <a:avLst/>
          </a:prstGeom>
        </p:spPr>
        <p:txBody>
          <a:bodyPr vert="horz" lIns="0" tIns="0" rIns="0" bIns="0" rtlCol="0">
            <a:normAutofit/>
          </a:bodyPr>
          <a:lstStyle/>
          <a:p>
            <a:pPr lvl="0"/>
            <a:r>
              <a:rPr lang="en-US"/>
              <a:t>H2 Heading</a:t>
            </a:r>
          </a:p>
          <a:p>
            <a:pPr lvl="1"/>
            <a:r>
              <a:rPr lang="en-US"/>
              <a:t>H3 Heading</a:t>
            </a:r>
          </a:p>
          <a:p>
            <a:pPr marL="0" marR="0" lvl="2" indent="0" algn="l" defTabSz="914271" eaLnBrk="1" fontAlgn="auto" latinLnBrk="0" hangingPunct="1">
              <a:lnSpc>
                <a:spcPct val="100000"/>
              </a:lnSpc>
              <a:spcBef>
                <a:spcPts val="800"/>
              </a:spcBef>
              <a:spcAft>
                <a:spcPts val="0"/>
              </a:spcAft>
              <a:buClrTx/>
              <a:buSzTx/>
              <a:buFontTx/>
              <a:buNone/>
              <a:tabLst/>
              <a:defRPr/>
            </a:pPr>
            <a:r>
              <a:rPr lang="en-US"/>
              <a:t>H4 Heading</a:t>
            </a:r>
          </a:p>
          <a:p>
            <a:pPr marL="0" marR="0" lvl="2" indent="0" algn="l" defTabSz="914271" eaLnBrk="1" fontAlgn="auto" latinLnBrk="0" hangingPunct="1">
              <a:lnSpc>
                <a:spcPct val="100000"/>
              </a:lnSpc>
              <a:spcBef>
                <a:spcPts val="800"/>
              </a:spcBef>
              <a:spcAft>
                <a:spcPts val="0"/>
              </a:spcAft>
              <a:buClrTx/>
              <a:buSzTx/>
              <a:buFontTx/>
              <a:buNone/>
              <a:tabLst/>
              <a:defRPr/>
            </a:pPr>
            <a:endParaRPr lang="en-US"/>
          </a:p>
          <a:p>
            <a:pPr marL="0" marR="0" lvl="3" indent="0" algn="l" defTabSz="914271" eaLnBrk="1" fontAlgn="auto" latinLnBrk="0" hangingPunct="1">
              <a:lnSpc>
                <a:spcPct val="100000"/>
              </a:lnSpc>
              <a:spcBef>
                <a:spcPts val="800"/>
              </a:spcBef>
              <a:spcAft>
                <a:spcPts val="0"/>
              </a:spcAft>
              <a:buClrTx/>
              <a:buSzTx/>
              <a:buFontTx/>
              <a:buNone/>
              <a:tabLst/>
              <a:defRPr/>
            </a:pPr>
            <a:r>
              <a:rPr lang="en-US"/>
              <a:t>Caption</a:t>
            </a:r>
          </a:p>
          <a:p>
            <a:pPr marL="0" marR="0" lvl="4" indent="0" algn="l" defTabSz="914271" eaLnBrk="1" fontAlgn="auto" latinLnBrk="0" hangingPunct="1">
              <a:lnSpc>
                <a:spcPct val="100000"/>
              </a:lnSpc>
              <a:spcBef>
                <a:spcPts val="800"/>
              </a:spcBef>
              <a:spcAft>
                <a:spcPts val="0"/>
              </a:spcAft>
              <a:buClrTx/>
              <a:buSzTx/>
              <a:buFontTx/>
              <a:buNone/>
              <a:tabLst/>
              <a:defRPr/>
            </a:pPr>
            <a:r>
              <a:rPr lang="en-US"/>
              <a:t>Body</a:t>
            </a:r>
          </a:p>
          <a:p>
            <a:pPr marL="0" marR="0" lvl="5" indent="0" algn="l" defTabSz="914271" eaLnBrk="1" fontAlgn="auto" latinLnBrk="0" hangingPunct="1">
              <a:lnSpc>
                <a:spcPct val="100000"/>
              </a:lnSpc>
              <a:spcBef>
                <a:spcPts val="800"/>
              </a:spcBef>
              <a:spcAft>
                <a:spcPts val="0"/>
              </a:spcAft>
              <a:buClrTx/>
              <a:buSzTx/>
              <a:buFontTx/>
              <a:buNone/>
              <a:tabLst/>
              <a:defRPr/>
            </a:pPr>
            <a:r>
              <a:rPr lang="en-US"/>
              <a:t>Small Body</a:t>
            </a:r>
          </a:p>
          <a:p>
            <a:pPr marL="285710" marR="0" lvl="6" indent="-285710" algn="l" defTabSz="914271" eaLnBrk="1" fontAlgn="auto" latinLnBrk="0" hangingPunct="1">
              <a:lnSpc>
                <a:spcPct val="100000"/>
              </a:lnSpc>
              <a:spcBef>
                <a:spcPts val="800"/>
              </a:spcBef>
              <a:spcAft>
                <a:spcPts val="0"/>
              </a:spcAft>
              <a:buClrTx/>
              <a:buSzTx/>
              <a:buFont typeface="Arial" panose="020B0604020202020204" pitchFamily="34" charset="0"/>
              <a:buChar char="•"/>
              <a:tabLst/>
              <a:defRPr/>
            </a:pPr>
            <a:endParaRPr lang="en-US"/>
          </a:p>
        </p:txBody>
      </p:sp>
      <p:sp>
        <p:nvSpPr>
          <p:cNvPr id="7" name="Заголовок 17"/>
          <p:cNvSpPr>
            <a:spLocks noGrp="1"/>
          </p:cNvSpPr>
          <p:nvPr>
            <p:ph type="title"/>
          </p:nvPr>
        </p:nvSpPr>
        <p:spPr>
          <a:xfrm>
            <a:off x="4063999" y="2261363"/>
            <a:ext cx="18288001" cy="2309931"/>
          </a:xfrm>
          <a:prstGeom prst="rect">
            <a:avLst/>
          </a:prstGeom>
        </p:spPr>
        <p:txBody>
          <a:bodyPr vert="horz" lIns="0" tIns="0" rIns="0" bIns="0" rtlCol="0" anchor="ctr">
            <a:noAutofit/>
          </a:bodyPr>
          <a:lstStyle/>
          <a:p>
            <a:r>
              <a:rPr lang="nl-NL"/>
              <a:t>H1 Heading</a:t>
            </a:r>
          </a:p>
        </p:txBody>
      </p:sp>
      <p:pic>
        <p:nvPicPr>
          <p:cNvPr id="13" name="Picture 12">
            <a:extLst>
              <a:ext uri="{FF2B5EF4-FFF2-40B4-BE49-F238E27FC236}">
                <a16:creationId xmlns:a16="http://schemas.microsoft.com/office/drawing/2014/main" id="{34ADBF24-0C6C-FB42-99BF-5F3F80571C8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0" name="TextBox 9">
            <a:extLst>
              <a:ext uri="{FF2B5EF4-FFF2-40B4-BE49-F238E27FC236}">
                <a16:creationId xmlns:a16="http://schemas.microsoft.com/office/drawing/2014/main" id="{07BE07F6-2C57-4643-ACB6-D7F87105EE2F}"/>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rgbClr val="0C1D2C"/>
                </a:solidFill>
                <a:latin typeface="Avenir LT Std 55 Roman" panose="020B0503020203020204" pitchFamily="34" charset="0"/>
              </a:rPr>
              <a:t>CONFIDENTIAL</a:t>
            </a:r>
            <a:endParaRPr lang="es-ES" sz="1000" b="0" i="0">
              <a:solidFill>
                <a:srgbClr val="0C1D2C"/>
              </a:solidFill>
              <a:latin typeface="Avenir LT Std 55 Roman" panose="020B0503020203020204" pitchFamily="34" charset="0"/>
            </a:endParaRPr>
          </a:p>
        </p:txBody>
      </p:sp>
      <p:sp>
        <p:nvSpPr>
          <p:cNvPr id="11" name="Shape 58">
            <a:extLst>
              <a:ext uri="{FF2B5EF4-FFF2-40B4-BE49-F238E27FC236}">
                <a16:creationId xmlns:a16="http://schemas.microsoft.com/office/drawing/2014/main" id="{C93963F5-28E1-B84F-B1E1-0CB7B7FB88C0}"/>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2" name="TextBox 11">
            <a:extLst>
              <a:ext uri="{FF2B5EF4-FFF2-40B4-BE49-F238E27FC236}">
                <a16:creationId xmlns:a16="http://schemas.microsoft.com/office/drawing/2014/main" id="{46069068-49CF-CC42-B528-64A88F4194FF}"/>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932605202"/>
      </p:ext>
    </p:extLst>
  </p:cSld>
  <p:clrMap bg1="lt1" tx1="dk1" bg2="lt2" tx2="dk2" accent1="accent1" accent2="accent2" accent3="accent3" accent4="accent4" accent5="accent5" accent6="accent6" hlink="hlink" folHlink="folHlink"/>
  <p:sldLayoutIdLst>
    <p:sldLayoutId id="2147485055"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 id="2147485066" r:id="rId12"/>
    <p:sldLayoutId id="2147485067" r:id="rId13"/>
    <p:sldLayoutId id="2147485068" r:id="rId14"/>
    <p:sldLayoutId id="2147485069" r:id="rId15"/>
    <p:sldLayoutId id="2147485070" r:id="rId16"/>
    <p:sldLayoutId id="2147485071" r:id="rId17"/>
    <p:sldLayoutId id="2147485072" r:id="rId18"/>
    <p:sldLayoutId id="2147485073" r:id="rId19"/>
    <p:sldLayoutId id="2147485074" r:id="rId20"/>
    <p:sldLayoutId id="2147485075" r:id="rId21"/>
    <p:sldLayoutId id="2147485076" r:id="rId2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l" defTabSz="1813496" rtl="0" eaLnBrk="1" latinLnBrk="0" hangingPunct="1">
        <a:lnSpc>
          <a:spcPct val="90000"/>
        </a:lnSpc>
        <a:spcBef>
          <a:spcPct val="0"/>
        </a:spcBef>
        <a:buNone/>
        <a:defRPr sz="12000" b="0" i="0" kern="1200">
          <a:solidFill>
            <a:schemeClr val="tx1"/>
          </a:solidFill>
          <a:latin typeface="Century Gothic Regular"/>
          <a:ea typeface="+mj-ea"/>
          <a:cs typeface="+mj-cs"/>
        </a:defRPr>
      </a:lvl1pPr>
    </p:titleStyle>
    <p:bodyStyle>
      <a:lvl1pPr marL="0" marR="0" indent="0" algn="l" defTabSz="1813496" rtl="0" eaLnBrk="1" fontAlgn="auto" latinLnBrk="0" hangingPunct="1">
        <a:lnSpc>
          <a:spcPct val="100000"/>
        </a:lnSpc>
        <a:spcBef>
          <a:spcPts val="992"/>
        </a:spcBef>
        <a:spcAft>
          <a:spcPts val="0"/>
        </a:spcAft>
        <a:buClrTx/>
        <a:buSzPct val="100000"/>
        <a:buFontTx/>
        <a:buNone/>
        <a:tabLst/>
        <a:defRPr sz="2006" b="0" i="0" kern="1200">
          <a:solidFill>
            <a:schemeClr val="tx1">
              <a:lumMod val="95000"/>
              <a:lumOff val="5000"/>
            </a:schemeClr>
          </a:solidFill>
          <a:latin typeface="Avenir LT Std 55 Roman" panose="020B0503020203020204" pitchFamily="34" charset="0"/>
          <a:ea typeface="+mn-ea"/>
          <a:cs typeface="+mn-cs"/>
        </a:defRPr>
      </a:lvl1pPr>
      <a:lvl2pPr marL="0" indent="0" algn="l"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l"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LT Std 55 Roman" panose="020B0503020203020204" pitchFamily="34" charset="0"/>
          <a:ea typeface="+mn-ea"/>
          <a:cs typeface="+mn-cs"/>
        </a:defRPr>
      </a:lvl3pPr>
      <a:lvl4pPr marL="0" indent="0" algn="l" defTabSz="1813496" rtl="0" eaLnBrk="1" latinLnBrk="0" hangingPunct="1">
        <a:lnSpc>
          <a:spcPct val="10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l"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LT Std 55 Roman" panose="020B0503020203020204" pitchFamily="34"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LT Std 55 Roman" panose="020B0503020203020204" pitchFamily="34"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LT Std 55 Roman" panose="020B0503020203020204" pitchFamily="34"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p:bodyStyle>
    <p:otherStyle>
      <a:defPPr>
        <a:defRPr lang="en-US"/>
      </a:defPPr>
      <a:lvl1pPr marL="0" algn="l" defTabSz="1813496" rtl="0" eaLnBrk="1" latinLnBrk="0" hangingPunct="1">
        <a:defRPr sz="3570" kern="1200">
          <a:solidFill>
            <a:schemeClr val="tx1"/>
          </a:solidFill>
          <a:latin typeface="+mn-lt"/>
          <a:ea typeface="+mn-ea"/>
          <a:cs typeface="+mn-cs"/>
        </a:defRPr>
      </a:lvl1pPr>
      <a:lvl2pPr marL="906748" algn="l" defTabSz="1813496" rtl="0" eaLnBrk="1" latinLnBrk="0" hangingPunct="1">
        <a:defRPr sz="3570" kern="1200">
          <a:solidFill>
            <a:schemeClr val="tx1"/>
          </a:solidFill>
          <a:latin typeface="+mn-lt"/>
          <a:ea typeface="+mn-ea"/>
          <a:cs typeface="+mn-cs"/>
        </a:defRPr>
      </a:lvl2pPr>
      <a:lvl3pPr marL="1813496" algn="l" defTabSz="1813496" rtl="0" eaLnBrk="1" latinLnBrk="0" hangingPunct="1">
        <a:defRPr sz="3570" kern="1200">
          <a:solidFill>
            <a:schemeClr val="tx1"/>
          </a:solidFill>
          <a:latin typeface="+mn-lt"/>
          <a:ea typeface="+mn-ea"/>
          <a:cs typeface="+mn-cs"/>
        </a:defRPr>
      </a:lvl3pPr>
      <a:lvl4pPr marL="2720243" algn="l" defTabSz="1813496" rtl="0" eaLnBrk="1" latinLnBrk="0" hangingPunct="1">
        <a:defRPr sz="3570" kern="1200">
          <a:solidFill>
            <a:schemeClr val="tx1"/>
          </a:solidFill>
          <a:latin typeface="+mn-lt"/>
          <a:ea typeface="+mn-ea"/>
          <a:cs typeface="+mn-cs"/>
        </a:defRPr>
      </a:lvl4pPr>
      <a:lvl5pPr marL="3626993" algn="l" defTabSz="1813496" rtl="0" eaLnBrk="1" latinLnBrk="0" hangingPunct="1">
        <a:defRPr sz="3570" kern="1200">
          <a:solidFill>
            <a:schemeClr val="tx1"/>
          </a:solidFill>
          <a:latin typeface="+mn-lt"/>
          <a:ea typeface="+mn-ea"/>
          <a:cs typeface="+mn-cs"/>
        </a:defRPr>
      </a:lvl5pPr>
      <a:lvl6pPr marL="4533738" algn="l" defTabSz="1813496" rtl="0" eaLnBrk="1" latinLnBrk="0" hangingPunct="1">
        <a:defRPr sz="3570" kern="1200">
          <a:solidFill>
            <a:schemeClr val="tx1"/>
          </a:solidFill>
          <a:latin typeface="+mn-lt"/>
          <a:ea typeface="+mn-ea"/>
          <a:cs typeface="+mn-cs"/>
        </a:defRPr>
      </a:lvl6pPr>
      <a:lvl7pPr marL="5440488" algn="l" defTabSz="1813496" rtl="0" eaLnBrk="1" latinLnBrk="0" hangingPunct="1">
        <a:defRPr sz="3570" kern="1200">
          <a:solidFill>
            <a:schemeClr val="tx1"/>
          </a:solidFill>
          <a:latin typeface="+mn-lt"/>
          <a:ea typeface="+mn-ea"/>
          <a:cs typeface="+mn-cs"/>
        </a:defRPr>
      </a:lvl7pPr>
      <a:lvl8pPr marL="6347236" algn="l" defTabSz="1813496" rtl="0" eaLnBrk="1" latinLnBrk="0" hangingPunct="1">
        <a:defRPr sz="3570" kern="1200">
          <a:solidFill>
            <a:schemeClr val="tx1"/>
          </a:solidFill>
          <a:latin typeface="+mn-lt"/>
          <a:ea typeface="+mn-ea"/>
          <a:cs typeface="+mn-cs"/>
        </a:defRPr>
      </a:lvl8pPr>
      <a:lvl9pPr marL="7253984" algn="l" defTabSz="1813496" rtl="0" eaLnBrk="1" latinLnBrk="0" hangingPunct="1">
        <a:defRPr sz="357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604">
          <p15:clr>
            <a:srgbClr val="F26B43"/>
          </p15:clr>
        </p15:guide>
        <p15:guide id="15" orient="horz" pos="43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3DEE35-09C9-E04D-84A4-5FB31304B4C8}"/>
              </a:ext>
            </a:extLst>
          </p:cNvPr>
          <p:cNvSpPr/>
          <p:nvPr userDrawn="1"/>
        </p:nvSpPr>
        <p:spPr>
          <a:xfrm>
            <a:off x="-216" y="0"/>
            <a:ext cx="20304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Текст 16"/>
          <p:cNvSpPr>
            <a:spLocks noGrp="1"/>
          </p:cNvSpPr>
          <p:nvPr>
            <p:ph type="body" idx="1"/>
          </p:nvPr>
        </p:nvSpPr>
        <p:spPr>
          <a:xfrm>
            <a:off x="4063999" y="5053823"/>
            <a:ext cx="18288001" cy="6370980"/>
          </a:xfrm>
          <a:prstGeom prst="rect">
            <a:avLst/>
          </a:prstGeom>
        </p:spPr>
        <p:txBody>
          <a:bodyPr vert="horz" lIns="0" tIns="0" rIns="0" bIns="0" rtlCol="0">
            <a:normAutofit/>
          </a:bodyPr>
          <a:lstStyle/>
          <a:p>
            <a:pPr lvl="0"/>
            <a:r>
              <a:rPr lang="en-US"/>
              <a:t>H2 Heading</a:t>
            </a:r>
          </a:p>
          <a:p>
            <a:pPr lvl="1"/>
            <a:r>
              <a:rPr lang="en-US"/>
              <a:t>H3 Heading</a:t>
            </a:r>
          </a:p>
          <a:p>
            <a:pPr marL="0" marR="0" lvl="2" indent="0" algn="l" defTabSz="914271" eaLnBrk="1" fontAlgn="auto" latinLnBrk="0" hangingPunct="1">
              <a:lnSpc>
                <a:spcPct val="100000"/>
              </a:lnSpc>
              <a:spcBef>
                <a:spcPts val="800"/>
              </a:spcBef>
              <a:spcAft>
                <a:spcPts val="0"/>
              </a:spcAft>
              <a:buClrTx/>
              <a:buSzTx/>
              <a:buFontTx/>
              <a:buNone/>
              <a:tabLst/>
              <a:defRPr/>
            </a:pPr>
            <a:r>
              <a:rPr lang="en-US"/>
              <a:t>H4 Heading</a:t>
            </a:r>
          </a:p>
          <a:p>
            <a:pPr marL="0" marR="0" lvl="2" indent="0" algn="l" defTabSz="914271" eaLnBrk="1" fontAlgn="auto" latinLnBrk="0" hangingPunct="1">
              <a:lnSpc>
                <a:spcPct val="100000"/>
              </a:lnSpc>
              <a:spcBef>
                <a:spcPts val="800"/>
              </a:spcBef>
              <a:spcAft>
                <a:spcPts val="0"/>
              </a:spcAft>
              <a:buClrTx/>
              <a:buSzTx/>
              <a:buFontTx/>
              <a:buNone/>
              <a:tabLst/>
              <a:defRPr/>
            </a:pPr>
            <a:endParaRPr lang="en-US"/>
          </a:p>
          <a:p>
            <a:pPr marL="0" marR="0" lvl="3" indent="0" algn="l" defTabSz="914271" eaLnBrk="1" fontAlgn="auto" latinLnBrk="0" hangingPunct="1">
              <a:lnSpc>
                <a:spcPct val="100000"/>
              </a:lnSpc>
              <a:spcBef>
                <a:spcPts val="800"/>
              </a:spcBef>
              <a:spcAft>
                <a:spcPts val="0"/>
              </a:spcAft>
              <a:buClrTx/>
              <a:buSzTx/>
              <a:buFontTx/>
              <a:buNone/>
              <a:tabLst/>
              <a:defRPr/>
            </a:pPr>
            <a:r>
              <a:rPr lang="en-US"/>
              <a:t>Caption</a:t>
            </a:r>
          </a:p>
          <a:p>
            <a:pPr marL="0" marR="0" lvl="4" indent="0" algn="l" defTabSz="914271" eaLnBrk="1" fontAlgn="auto" latinLnBrk="0" hangingPunct="1">
              <a:lnSpc>
                <a:spcPct val="100000"/>
              </a:lnSpc>
              <a:spcBef>
                <a:spcPts val="800"/>
              </a:spcBef>
              <a:spcAft>
                <a:spcPts val="0"/>
              </a:spcAft>
              <a:buClrTx/>
              <a:buSzTx/>
              <a:buFontTx/>
              <a:buNone/>
              <a:tabLst/>
              <a:defRPr/>
            </a:pPr>
            <a:r>
              <a:rPr lang="en-US"/>
              <a:t>Body</a:t>
            </a:r>
          </a:p>
          <a:p>
            <a:pPr marL="0" marR="0" lvl="5" indent="0" algn="l" defTabSz="914271" eaLnBrk="1" fontAlgn="auto" latinLnBrk="0" hangingPunct="1">
              <a:lnSpc>
                <a:spcPct val="100000"/>
              </a:lnSpc>
              <a:spcBef>
                <a:spcPts val="800"/>
              </a:spcBef>
              <a:spcAft>
                <a:spcPts val="0"/>
              </a:spcAft>
              <a:buClrTx/>
              <a:buSzTx/>
              <a:buFontTx/>
              <a:buNone/>
              <a:tabLst/>
              <a:defRPr/>
            </a:pPr>
            <a:r>
              <a:rPr lang="en-US"/>
              <a:t>Small Body</a:t>
            </a:r>
          </a:p>
          <a:p>
            <a:pPr marL="285710" marR="0" lvl="6" indent="-285710" algn="l" defTabSz="914271" eaLnBrk="1" fontAlgn="auto" latinLnBrk="0" hangingPunct="1">
              <a:lnSpc>
                <a:spcPct val="100000"/>
              </a:lnSpc>
              <a:spcBef>
                <a:spcPts val="800"/>
              </a:spcBef>
              <a:spcAft>
                <a:spcPts val="0"/>
              </a:spcAft>
              <a:buClrTx/>
              <a:buSzTx/>
              <a:buFont typeface="Arial" panose="020B0604020202020204" pitchFamily="34" charset="0"/>
              <a:buChar char="•"/>
              <a:tabLst/>
              <a:defRPr/>
            </a:pPr>
            <a:endParaRPr lang="en-US"/>
          </a:p>
        </p:txBody>
      </p:sp>
      <p:sp>
        <p:nvSpPr>
          <p:cNvPr id="7" name="Заголовок 17"/>
          <p:cNvSpPr>
            <a:spLocks noGrp="1"/>
          </p:cNvSpPr>
          <p:nvPr>
            <p:ph type="title"/>
          </p:nvPr>
        </p:nvSpPr>
        <p:spPr>
          <a:xfrm>
            <a:off x="4063999" y="2261363"/>
            <a:ext cx="18288001" cy="2309931"/>
          </a:xfrm>
          <a:prstGeom prst="rect">
            <a:avLst/>
          </a:prstGeom>
        </p:spPr>
        <p:txBody>
          <a:bodyPr vert="horz" lIns="0" tIns="0" rIns="0" bIns="0" rtlCol="0" anchor="ctr">
            <a:noAutofit/>
          </a:bodyPr>
          <a:lstStyle/>
          <a:p>
            <a:r>
              <a:rPr lang="nl-NL"/>
              <a:t>H1 Heading</a:t>
            </a:r>
          </a:p>
        </p:txBody>
      </p:sp>
      <p:pic>
        <p:nvPicPr>
          <p:cNvPr id="13" name="Picture 12">
            <a:extLst>
              <a:ext uri="{FF2B5EF4-FFF2-40B4-BE49-F238E27FC236}">
                <a16:creationId xmlns:a16="http://schemas.microsoft.com/office/drawing/2014/main" id="{34ADBF24-0C6C-FB42-99BF-5F3F80571C8B}"/>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0" name="TextBox 9">
            <a:extLst>
              <a:ext uri="{FF2B5EF4-FFF2-40B4-BE49-F238E27FC236}">
                <a16:creationId xmlns:a16="http://schemas.microsoft.com/office/drawing/2014/main" id="{07BE07F6-2C57-4643-ACB6-D7F87105EE2F}"/>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rgbClr val="0C1D2C"/>
                </a:solidFill>
                <a:latin typeface="Avenir LT Std 55 Roman" panose="020B0503020203020204" pitchFamily="34" charset="0"/>
              </a:rPr>
              <a:t>CONFIDENTIAL</a:t>
            </a:r>
            <a:endParaRPr lang="es-ES" sz="1000" b="0" i="0">
              <a:solidFill>
                <a:srgbClr val="0C1D2C"/>
              </a:solidFill>
              <a:latin typeface="Avenir LT Std 55 Roman" panose="020B0503020203020204" pitchFamily="34" charset="0"/>
            </a:endParaRPr>
          </a:p>
        </p:txBody>
      </p:sp>
      <p:sp>
        <p:nvSpPr>
          <p:cNvPr id="11" name="Shape 58">
            <a:extLst>
              <a:ext uri="{FF2B5EF4-FFF2-40B4-BE49-F238E27FC236}">
                <a16:creationId xmlns:a16="http://schemas.microsoft.com/office/drawing/2014/main" id="{C93963F5-28E1-B84F-B1E1-0CB7B7FB88C0}"/>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2" name="TextBox 11">
            <a:extLst>
              <a:ext uri="{FF2B5EF4-FFF2-40B4-BE49-F238E27FC236}">
                <a16:creationId xmlns:a16="http://schemas.microsoft.com/office/drawing/2014/main" id="{46069068-49CF-CC42-B528-64A88F4194FF}"/>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4200555273"/>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 id="2147485089" r:id="rId12"/>
    <p:sldLayoutId id="2147485090" r:id="rId13"/>
    <p:sldLayoutId id="2147485091" r:id="rId14"/>
    <p:sldLayoutId id="2147485092" r:id="rId15"/>
    <p:sldLayoutId id="2147485093" r:id="rId16"/>
    <p:sldLayoutId id="2147485094" r:id="rId17"/>
    <p:sldLayoutId id="2147485095" r:id="rId18"/>
  </p:sldLayoutIdLst>
  <p:transition spd="slow">
    <p:push dir="u"/>
  </p:transition>
  <p:hf hdr="0" ftr="0" dt="0"/>
  <p:txStyles>
    <p:titleStyle>
      <a:lvl1pPr algn="l" defTabSz="1813496" rtl="0" eaLnBrk="1" latinLnBrk="0" hangingPunct="1">
        <a:lnSpc>
          <a:spcPct val="90000"/>
        </a:lnSpc>
        <a:spcBef>
          <a:spcPct val="0"/>
        </a:spcBef>
        <a:buNone/>
        <a:defRPr sz="12000" b="0" i="0" kern="1200">
          <a:solidFill>
            <a:schemeClr val="tx1"/>
          </a:solidFill>
          <a:latin typeface="Century Gothic Regular"/>
          <a:ea typeface="+mj-ea"/>
          <a:cs typeface="+mj-cs"/>
        </a:defRPr>
      </a:lvl1pPr>
    </p:titleStyle>
    <p:bodyStyle>
      <a:lvl1pPr marL="0" marR="0" indent="0" algn="l" defTabSz="1813496" rtl="0" eaLnBrk="1" fontAlgn="auto" latinLnBrk="0" hangingPunct="1">
        <a:lnSpc>
          <a:spcPct val="100000"/>
        </a:lnSpc>
        <a:spcBef>
          <a:spcPts val="992"/>
        </a:spcBef>
        <a:spcAft>
          <a:spcPts val="0"/>
        </a:spcAft>
        <a:buClrTx/>
        <a:buSzPct val="100000"/>
        <a:buFontTx/>
        <a:buNone/>
        <a:tabLst/>
        <a:defRPr sz="2006" b="0" i="0" kern="1200">
          <a:solidFill>
            <a:schemeClr val="tx1">
              <a:lumMod val="95000"/>
              <a:lumOff val="5000"/>
            </a:schemeClr>
          </a:solidFill>
          <a:latin typeface="Avenir LT Std 55 Roman" panose="020B0503020203020204" pitchFamily="34" charset="0"/>
          <a:ea typeface="+mn-ea"/>
          <a:cs typeface="+mn-cs"/>
        </a:defRPr>
      </a:lvl1pPr>
      <a:lvl2pPr marL="0" indent="0" algn="l"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l"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LT Std 55 Roman" panose="020B0503020203020204" pitchFamily="34" charset="0"/>
          <a:ea typeface="+mn-ea"/>
          <a:cs typeface="+mn-cs"/>
        </a:defRPr>
      </a:lvl3pPr>
      <a:lvl4pPr marL="0" indent="0" algn="l" defTabSz="1813496" rtl="0" eaLnBrk="1" latinLnBrk="0" hangingPunct="1">
        <a:lnSpc>
          <a:spcPct val="10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l"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LT Std 55 Roman" panose="020B0503020203020204" pitchFamily="34"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LT Std 55 Roman" panose="020B0503020203020204" pitchFamily="34"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LT Std 55 Roman" panose="020B0503020203020204" pitchFamily="34"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p:bodyStyle>
    <p:otherStyle>
      <a:defPPr>
        <a:defRPr lang="en-US"/>
      </a:defPPr>
      <a:lvl1pPr marL="0" algn="l" defTabSz="1813496" rtl="0" eaLnBrk="1" latinLnBrk="0" hangingPunct="1">
        <a:defRPr sz="3570" kern="1200">
          <a:solidFill>
            <a:schemeClr val="tx1"/>
          </a:solidFill>
          <a:latin typeface="+mn-lt"/>
          <a:ea typeface="+mn-ea"/>
          <a:cs typeface="+mn-cs"/>
        </a:defRPr>
      </a:lvl1pPr>
      <a:lvl2pPr marL="906748" algn="l" defTabSz="1813496" rtl="0" eaLnBrk="1" latinLnBrk="0" hangingPunct="1">
        <a:defRPr sz="3570" kern="1200">
          <a:solidFill>
            <a:schemeClr val="tx1"/>
          </a:solidFill>
          <a:latin typeface="+mn-lt"/>
          <a:ea typeface="+mn-ea"/>
          <a:cs typeface="+mn-cs"/>
        </a:defRPr>
      </a:lvl2pPr>
      <a:lvl3pPr marL="1813496" algn="l" defTabSz="1813496" rtl="0" eaLnBrk="1" latinLnBrk="0" hangingPunct="1">
        <a:defRPr sz="3570" kern="1200">
          <a:solidFill>
            <a:schemeClr val="tx1"/>
          </a:solidFill>
          <a:latin typeface="+mn-lt"/>
          <a:ea typeface="+mn-ea"/>
          <a:cs typeface="+mn-cs"/>
        </a:defRPr>
      </a:lvl3pPr>
      <a:lvl4pPr marL="2720243" algn="l" defTabSz="1813496" rtl="0" eaLnBrk="1" latinLnBrk="0" hangingPunct="1">
        <a:defRPr sz="3570" kern="1200">
          <a:solidFill>
            <a:schemeClr val="tx1"/>
          </a:solidFill>
          <a:latin typeface="+mn-lt"/>
          <a:ea typeface="+mn-ea"/>
          <a:cs typeface="+mn-cs"/>
        </a:defRPr>
      </a:lvl4pPr>
      <a:lvl5pPr marL="3626993" algn="l" defTabSz="1813496" rtl="0" eaLnBrk="1" latinLnBrk="0" hangingPunct="1">
        <a:defRPr sz="3570" kern="1200">
          <a:solidFill>
            <a:schemeClr val="tx1"/>
          </a:solidFill>
          <a:latin typeface="+mn-lt"/>
          <a:ea typeface="+mn-ea"/>
          <a:cs typeface="+mn-cs"/>
        </a:defRPr>
      </a:lvl5pPr>
      <a:lvl6pPr marL="4533738" algn="l" defTabSz="1813496" rtl="0" eaLnBrk="1" latinLnBrk="0" hangingPunct="1">
        <a:defRPr sz="3570" kern="1200">
          <a:solidFill>
            <a:schemeClr val="tx1"/>
          </a:solidFill>
          <a:latin typeface="+mn-lt"/>
          <a:ea typeface="+mn-ea"/>
          <a:cs typeface="+mn-cs"/>
        </a:defRPr>
      </a:lvl6pPr>
      <a:lvl7pPr marL="5440488" algn="l" defTabSz="1813496" rtl="0" eaLnBrk="1" latinLnBrk="0" hangingPunct="1">
        <a:defRPr sz="3570" kern="1200">
          <a:solidFill>
            <a:schemeClr val="tx1"/>
          </a:solidFill>
          <a:latin typeface="+mn-lt"/>
          <a:ea typeface="+mn-ea"/>
          <a:cs typeface="+mn-cs"/>
        </a:defRPr>
      </a:lvl7pPr>
      <a:lvl8pPr marL="6347236" algn="l" defTabSz="1813496" rtl="0" eaLnBrk="1" latinLnBrk="0" hangingPunct="1">
        <a:defRPr sz="3570" kern="1200">
          <a:solidFill>
            <a:schemeClr val="tx1"/>
          </a:solidFill>
          <a:latin typeface="+mn-lt"/>
          <a:ea typeface="+mn-ea"/>
          <a:cs typeface="+mn-cs"/>
        </a:defRPr>
      </a:lvl8pPr>
      <a:lvl9pPr marL="7253984" algn="l" defTabSz="1813496" rtl="0" eaLnBrk="1" latinLnBrk="0" hangingPunct="1">
        <a:defRPr sz="357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604">
          <p15:clr>
            <a:srgbClr val="F26B43"/>
          </p15:clr>
        </p15:guide>
        <p15:guide id="15" orient="horz" pos="431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3DEE35-09C9-E04D-84A4-5FB31304B4C8}"/>
              </a:ext>
            </a:extLst>
          </p:cNvPr>
          <p:cNvSpPr/>
          <p:nvPr userDrawn="1"/>
        </p:nvSpPr>
        <p:spPr>
          <a:xfrm>
            <a:off x="-216" y="0"/>
            <a:ext cx="20304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Текст 16"/>
          <p:cNvSpPr>
            <a:spLocks noGrp="1"/>
          </p:cNvSpPr>
          <p:nvPr>
            <p:ph type="body" idx="1"/>
          </p:nvPr>
        </p:nvSpPr>
        <p:spPr>
          <a:xfrm>
            <a:off x="4063999" y="5053823"/>
            <a:ext cx="18288001" cy="6370980"/>
          </a:xfrm>
          <a:prstGeom prst="rect">
            <a:avLst/>
          </a:prstGeom>
        </p:spPr>
        <p:txBody>
          <a:bodyPr vert="horz" lIns="0" tIns="0" rIns="0" bIns="0" rtlCol="0">
            <a:normAutofit/>
          </a:bodyPr>
          <a:lstStyle/>
          <a:p>
            <a:pPr lvl="0"/>
            <a:r>
              <a:rPr lang="en-US"/>
              <a:t>H2 Heading</a:t>
            </a:r>
          </a:p>
          <a:p>
            <a:pPr lvl="1"/>
            <a:r>
              <a:rPr lang="en-US"/>
              <a:t>H3 Heading</a:t>
            </a:r>
          </a:p>
          <a:p>
            <a:pPr marL="0" marR="0" lvl="2" indent="0" algn="l" defTabSz="914271" eaLnBrk="1" fontAlgn="auto" latinLnBrk="0" hangingPunct="1">
              <a:lnSpc>
                <a:spcPct val="100000"/>
              </a:lnSpc>
              <a:spcBef>
                <a:spcPts val="800"/>
              </a:spcBef>
              <a:spcAft>
                <a:spcPts val="0"/>
              </a:spcAft>
              <a:buClrTx/>
              <a:buSzTx/>
              <a:buFontTx/>
              <a:buNone/>
              <a:tabLst/>
              <a:defRPr/>
            </a:pPr>
            <a:r>
              <a:rPr lang="en-US"/>
              <a:t>H4 Heading</a:t>
            </a:r>
          </a:p>
          <a:p>
            <a:pPr marL="0" marR="0" lvl="2" indent="0" algn="l" defTabSz="914271" eaLnBrk="1" fontAlgn="auto" latinLnBrk="0" hangingPunct="1">
              <a:lnSpc>
                <a:spcPct val="100000"/>
              </a:lnSpc>
              <a:spcBef>
                <a:spcPts val="800"/>
              </a:spcBef>
              <a:spcAft>
                <a:spcPts val="0"/>
              </a:spcAft>
              <a:buClrTx/>
              <a:buSzTx/>
              <a:buFontTx/>
              <a:buNone/>
              <a:tabLst/>
              <a:defRPr/>
            </a:pPr>
            <a:endParaRPr lang="en-US"/>
          </a:p>
          <a:p>
            <a:pPr marL="0" marR="0" lvl="3" indent="0" algn="l" defTabSz="914271" eaLnBrk="1" fontAlgn="auto" latinLnBrk="0" hangingPunct="1">
              <a:lnSpc>
                <a:spcPct val="100000"/>
              </a:lnSpc>
              <a:spcBef>
                <a:spcPts val="800"/>
              </a:spcBef>
              <a:spcAft>
                <a:spcPts val="0"/>
              </a:spcAft>
              <a:buClrTx/>
              <a:buSzTx/>
              <a:buFontTx/>
              <a:buNone/>
              <a:tabLst/>
              <a:defRPr/>
            </a:pPr>
            <a:r>
              <a:rPr lang="en-US"/>
              <a:t>Caption</a:t>
            </a:r>
          </a:p>
          <a:p>
            <a:pPr marL="0" marR="0" lvl="4" indent="0" algn="l" defTabSz="914271" eaLnBrk="1" fontAlgn="auto" latinLnBrk="0" hangingPunct="1">
              <a:lnSpc>
                <a:spcPct val="100000"/>
              </a:lnSpc>
              <a:spcBef>
                <a:spcPts val="800"/>
              </a:spcBef>
              <a:spcAft>
                <a:spcPts val="0"/>
              </a:spcAft>
              <a:buClrTx/>
              <a:buSzTx/>
              <a:buFontTx/>
              <a:buNone/>
              <a:tabLst/>
              <a:defRPr/>
            </a:pPr>
            <a:r>
              <a:rPr lang="en-US"/>
              <a:t>Body</a:t>
            </a:r>
          </a:p>
          <a:p>
            <a:pPr marL="0" marR="0" lvl="5" indent="0" algn="l" defTabSz="914271" eaLnBrk="1" fontAlgn="auto" latinLnBrk="0" hangingPunct="1">
              <a:lnSpc>
                <a:spcPct val="100000"/>
              </a:lnSpc>
              <a:spcBef>
                <a:spcPts val="800"/>
              </a:spcBef>
              <a:spcAft>
                <a:spcPts val="0"/>
              </a:spcAft>
              <a:buClrTx/>
              <a:buSzTx/>
              <a:buFontTx/>
              <a:buNone/>
              <a:tabLst/>
              <a:defRPr/>
            </a:pPr>
            <a:r>
              <a:rPr lang="en-US"/>
              <a:t>Small Body</a:t>
            </a:r>
          </a:p>
          <a:p>
            <a:pPr marL="285710" marR="0" lvl="6" indent="-285710" algn="l" defTabSz="914271" eaLnBrk="1" fontAlgn="auto" latinLnBrk="0" hangingPunct="1">
              <a:lnSpc>
                <a:spcPct val="100000"/>
              </a:lnSpc>
              <a:spcBef>
                <a:spcPts val="800"/>
              </a:spcBef>
              <a:spcAft>
                <a:spcPts val="0"/>
              </a:spcAft>
              <a:buClrTx/>
              <a:buSzTx/>
              <a:buFont typeface="Arial" panose="020B0604020202020204" pitchFamily="34" charset="0"/>
              <a:buChar char="•"/>
              <a:tabLst/>
              <a:defRPr/>
            </a:pPr>
            <a:endParaRPr lang="en-US"/>
          </a:p>
        </p:txBody>
      </p:sp>
      <p:sp>
        <p:nvSpPr>
          <p:cNvPr id="7" name="Заголовок 17"/>
          <p:cNvSpPr>
            <a:spLocks noGrp="1"/>
          </p:cNvSpPr>
          <p:nvPr>
            <p:ph type="title"/>
          </p:nvPr>
        </p:nvSpPr>
        <p:spPr>
          <a:xfrm>
            <a:off x="4063999" y="2261363"/>
            <a:ext cx="18288001" cy="2309931"/>
          </a:xfrm>
          <a:prstGeom prst="rect">
            <a:avLst/>
          </a:prstGeom>
        </p:spPr>
        <p:txBody>
          <a:bodyPr vert="horz" lIns="0" tIns="0" rIns="0" bIns="0" rtlCol="0" anchor="ctr">
            <a:noAutofit/>
          </a:bodyPr>
          <a:lstStyle/>
          <a:p>
            <a:r>
              <a:rPr lang="nl-NL"/>
              <a:t>H1 Heading</a:t>
            </a:r>
          </a:p>
        </p:txBody>
      </p:sp>
      <p:pic>
        <p:nvPicPr>
          <p:cNvPr id="13" name="Picture 12">
            <a:extLst>
              <a:ext uri="{FF2B5EF4-FFF2-40B4-BE49-F238E27FC236}">
                <a16:creationId xmlns:a16="http://schemas.microsoft.com/office/drawing/2014/main" id="{34ADBF24-0C6C-FB42-99BF-5F3F80571C8B}"/>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0" name="TextBox 9">
            <a:extLst>
              <a:ext uri="{FF2B5EF4-FFF2-40B4-BE49-F238E27FC236}">
                <a16:creationId xmlns:a16="http://schemas.microsoft.com/office/drawing/2014/main" id="{07BE07F6-2C57-4643-ACB6-D7F87105EE2F}"/>
              </a:ext>
            </a:extLst>
          </p:cNvPr>
          <p:cNvSpPr txBox="1"/>
          <p:nvPr userDrawn="1"/>
        </p:nvSpPr>
        <p:spPr>
          <a:xfrm>
            <a:off x="0" y="13146744"/>
            <a:ext cx="2030400" cy="307777"/>
          </a:xfrm>
          <a:prstGeom prst="rect">
            <a:avLst/>
          </a:prstGeom>
          <a:noFill/>
        </p:spPr>
        <p:txBody>
          <a:bodyPr wrap="square" rtlCol="0">
            <a:spAutoFit/>
          </a:bodyPr>
          <a:lstStyle/>
          <a:p>
            <a:pPr algn="ctr"/>
            <a:r>
              <a:rPr lang="es-ES" sz="1400" b="0" i="0">
                <a:solidFill>
                  <a:srgbClr val="0C1D2C"/>
                </a:solidFill>
                <a:latin typeface="Avenir LT Std 55 Roman" panose="020B0503020203020204" pitchFamily="34" charset="0"/>
              </a:rPr>
              <a:t>CONFIDENTIAL</a:t>
            </a:r>
            <a:endParaRPr lang="es-ES" sz="1000" b="0" i="0">
              <a:solidFill>
                <a:srgbClr val="0C1D2C"/>
              </a:solidFill>
              <a:latin typeface="Avenir LT Std 55 Roman" panose="020B0503020203020204" pitchFamily="34" charset="0"/>
            </a:endParaRPr>
          </a:p>
        </p:txBody>
      </p:sp>
      <p:sp>
        <p:nvSpPr>
          <p:cNvPr id="11" name="Shape 58">
            <a:extLst>
              <a:ext uri="{FF2B5EF4-FFF2-40B4-BE49-F238E27FC236}">
                <a16:creationId xmlns:a16="http://schemas.microsoft.com/office/drawing/2014/main" id="{C93963F5-28E1-B84F-B1E1-0CB7B7FB88C0}"/>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fld id="{86CB4B4D-7CA3-9044-876B-883B54F8677D}" type="slidenum">
              <a:rPr lang="uk-UA" b="0" i="0" smtClean="0"/>
              <a:pPr/>
              <a:t>‹#›</a:t>
            </a:fld>
            <a:endParaRPr lang="uk-UA" b="0" i="0"/>
          </a:p>
        </p:txBody>
      </p:sp>
      <p:sp>
        <p:nvSpPr>
          <p:cNvPr id="12" name="TextBox 11">
            <a:extLst>
              <a:ext uri="{FF2B5EF4-FFF2-40B4-BE49-F238E27FC236}">
                <a16:creationId xmlns:a16="http://schemas.microsoft.com/office/drawing/2014/main" id="{46069068-49CF-CC42-B528-64A88F4194FF}"/>
              </a:ext>
            </a:extLst>
          </p:cNvPr>
          <p:cNvSpPr txBox="1"/>
          <p:nvPr userDrawn="1"/>
        </p:nvSpPr>
        <p:spPr>
          <a:xfrm>
            <a:off x="21963314" y="13005408"/>
            <a:ext cx="2030400" cy="461665"/>
          </a:xfrm>
          <a:prstGeom prst="rect">
            <a:avLst/>
          </a:prstGeom>
          <a:noFill/>
        </p:spPr>
        <p:txBody>
          <a:bodyPr wrap="square" rtlCol="0">
            <a:spAutoFit/>
          </a:bodyPr>
          <a:lstStyle/>
          <a:p>
            <a:pPr algn="r"/>
            <a:r>
              <a:rPr lang="es-ES" sz="2400" b="0" i="0">
                <a:solidFill>
                  <a:srgbClr val="F7941D"/>
                </a:solidFill>
                <a:latin typeface="Avenir LT Std 55 Roman" panose="020B0503020203020204" pitchFamily="34" charset="0"/>
              </a:rPr>
              <a:t>catsci.com</a:t>
            </a:r>
          </a:p>
        </p:txBody>
      </p:sp>
    </p:spTree>
    <p:extLst>
      <p:ext uri="{BB962C8B-B14F-4D97-AF65-F5344CB8AC3E}">
        <p14:creationId xmlns:p14="http://schemas.microsoft.com/office/powerpoint/2010/main" val="4231825140"/>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 id="2147485108" r:id="rId12"/>
    <p:sldLayoutId id="2147485109" r:id="rId13"/>
    <p:sldLayoutId id="2147485110" r:id="rId14"/>
    <p:sldLayoutId id="2147485111" r:id="rId15"/>
    <p:sldLayoutId id="2147485112" r:id="rId16"/>
    <p:sldLayoutId id="2147485113" r:id="rId17"/>
    <p:sldLayoutId id="2147485114" r:id="rId18"/>
    <p:sldLayoutId id="2147485115" r:id="rId19"/>
  </p:sldLayoutIdLst>
  <p:transition spd="med">
    <p:pull/>
  </p:transition>
  <p:hf hdr="0" ftr="0" dt="0"/>
  <p:txStyles>
    <p:titleStyle>
      <a:lvl1pPr algn="l" defTabSz="1813496" rtl="0" eaLnBrk="1" latinLnBrk="0" hangingPunct="1">
        <a:lnSpc>
          <a:spcPct val="90000"/>
        </a:lnSpc>
        <a:spcBef>
          <a:spcPct val="0"/>
        </a:spcBef>
        <a:buNone/>
        <a:defRPr sz="12000" b="0" i="0" kern="1200">
          <a:solidFill>
            <a:schemeClr val="tx1"/>
          </a:solidFill>
          <a:latin typeface="Century Gothic Regular"/>
          <a:ea typeface="+mj-ea"/>
          <a:cs typeface="+mj-cs"/>
        </a:defRPr>
      </a:lvl1pPr>
    </p:titleStyle>
    <p:bodyStyle>
      <a:lvl1pPr marL="0" marR="0" indent="0" algn="l" defTabSz="1813496" rtl="0" eaLnBrk="1" fontAlgn="auto" latinLnBrk="0" hangingPunct="1">
        <a:lnSpc>
          <a:spcPct val="100000"/>
        </a:lnSpc>
        <a:spcBef>
          <a:spcPts val="992"/>
        </a:spcBef>
        <a:spcAft>
          <a:spcPts val="0"/>
        </a:spcAft>
        <a:buClrTx/>
        <a:buSzPct val="100000"/>
        <a:buFontTx/>
        <a:buNone/>
        <a:tabLst/>
        <a:defRPr sz="2006" b="0" i="0" kern="1200">
          <a:solidFill>
            <a:schemeClr val="tx1">
              <a:lumMod val="95000"/>
              <a:lumOff val="5000"/>
            </a:schemeClr>
          </a:solidFill>
          <a:latin typeface="Avenir LT Std 55 Roman" panose="020B0503020203020204" pitchFamily="34" charset="0"/>
          <a:ea typeface="+mn-ea"/>
          <a:cs typeface="+mn-cs"/>
        </a:defRPr>
      </a:lvl1pPr>
      <a:lvl2pPr marL="0" indent="0" algn="l"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l"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LT Std 55 Roman" panose="020B0503020203020204" pitchFamily="34" charset="0"/>
          <a:ea typeface="+mn-ea"/>
          <a:cs typeface="+mn-cs"/>
        </a:defRPr>
      </a:lvl3pPr>
      <a:lvl4pPr marL="0" indent="0" algn="l" defTabSz="1813496" rtl="0" eaLnBrk="1" latinLnBrk="0" hangingPunct="1">
        <a:lnSpc>
          <a:spcPct val="10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l"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LT Std 55 Roman" panose="020B0503020203020204" pitchFamily="34"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LT Std 55 Roman" panose="020B0503020203020204" pitchFamily="34"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LT Std 55 Roman" panose="020B0503020203020204" pitchFamily="34"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p:bodyStyle>
    <p:otherStyle>
      <a:defPPr>
        <a:defRPr lang="en-US"/>
      </a:defPPr>
      <a:lvl1pPr marL="0" algn="l" defTabSz="1813496" rtl="0" eaLnBrk="1" latinLnBrk="0" hangingPunct="1">
        <a:defRPr sz="3570" kern="1200">
          <a:solidFill>
            <a:schemeClr val="tx1"/>
          </a:solidFill>
          <a:latin typeface="+mn-lt"/>
          <a:ea typeface="+mn-ea"/>
          <a:cs typeface="+mn-cs"/>
        </a:defRPr>
      </a:lvl1pPr>
      <a:lvl2pPr marL="906748" algn="l" defTabSz="1813496" rtl="0" eaLnBrk="1" latinLnBrk="0" hangingPunct="1">
        <a:defRPr sz="3570" kern="1200">
          <a:solidFill>
            <a:schemeClr val="tx1"/>
          </a:solidFill>
          <a:latin typeface="+mn-lt"/>
          <a:ea typeface="+mn-ea"/>
          <a:cs typeface="+mn-cs"/>
        </a:defRPr>
      </a:lvl2pPr>
      <a:lvl3pPr marL="1813496" algn="l" defTabSz="1813496" rtl="0" eaLnBrk="1" latinLnBrk="0" hangingPunct="1">
        <a:defRPr sz="3570" kern="1200">
          <a:solidFill>
            <a:schemeClr val="tx1"/>
          </a:solidFill>
          <a:latin typeface="+mn-lt"/>
          <a:ea typeface="+mn-ea"/>
          <a:cs typeface="+mn-cs"/>
        </a:defRPr>
      </a:lvl3pPr>
      <a:lvl4pPr marL="2720243" algn="l" defTabSz="1813496" rtl="0" eaLnBrk="1" latinLnBrk="0" hangingPunct="1">
        <a:defRPr sz="3570" kern="1200">
          <a:solidFill>
            <a:schemeClr val="tx1"/>
          </a:solidFill>
          <a:latin typeface="+mn-lt"/>
          <a:ea typeface="+mn-ea"/>
          <a:cs typeface="+mn-cs"/>
        </a:defRPr>
      </a:lvl4pPr>
      <a:lvl5pPr marL="3626993" algn="l" defTabSz="1813496" rtl="0" eaLnBrk="1" latinLnBrk="0" hangingPunct="1">
        <a:defRPr sz="3570" kern="1200">
          <a:solidFill>
            <a:schemeClr val="tx1"/>
          </a:solidFill>
          <a:latin typeface="+mn-lt"/>
          <a:ea typeface="+mn-ea"/>
          <a:cs typeface="+mn-cs"/>
        </a:defRPr>
      </a:lvl5pPr>
      <a:lvl6pPr marL="4533738" algn="l" defTabSz="1813496" rtl="0" eaLnBrk="1" latinLnBrk="0" hangingPunct="1">
        <a:defRPr sz="3570" kern="1200">
          <a:solidFill>
            <a:schemeClr val="tx1"/>
          </a:solidFill>
          <a:latin typeface="+mn-lt"/>
          <a:ea typeface="+mn-ea"/>
          <a:cs typeface="+mn-cs"/>
        </a:defRPr>
      </a:lvl6pPr>
      <a:lvl7pPr marL="5440488" algn="l" defTabSz="1813496" rtl="0" eaLnBrk="1" latinLnBrk="0" hangingPunct="1">
        <a:defRPr sz="3570" kern="1200">
          <a:solidFill>
            <a:schemeClr val="tx1"/>
          </a:solidFill>
          <a:latin typeface="+mn-lt"/>
          <a:ea typeface="+mn-ea"/>
          <a:cs typeface="+mn-cs"/>
        </a:defRPr>
      </a:lvl7pPr>
      <a:lvl8pPr marL="6347236" algn="l" defTabSz="1813496" rtl="0" eaLnBrk="1" latinLnBrk="0" hangingPunct="1">
        <a:defRPr sz="3570" kern="1200">
          <a:solidFill>
            <a:schemeClr val="tx1"/>
          </a:solidFill>
          <a:latin typeface="+mn-lt"/>
          <a:ea typeface="+mn-ea"/>
          <a:cs typeface="+mn-cs"/>
        </a:defRPr>
      </a:lvl8pPr>
      <a:lvl9pPr marL="7253984" algn="l" defTabSz="1813496" rtl="0" eaLnBrk="1" latinLnBrk="0" hangingPunct="1">
        <a:defRPr sz="357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604">
          <p15:clr>
            <a:srgbClr val="F26B43"/>
          </p15:clr>
        </p15:guide>
        <p15:guide id="15" orient="horz" pos="431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1144955" y="2160909"/>
            <a:ext cx="22194432" cy="950912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p:cNvSpPr>
            <a:spLocks noGrp="1" noChangeAspect="1"/>
          </p:cNvSpPr>
          <p:nvPr>
            <p:ph type="sldNum" sz="quarter" idx="4"/>
          </p:nvPr>
        </p:nvSpPr>
        <p:spPr>
          <a:xfrm>
            <a:off x="670724" y="12906693"/>
            <a:ext cx="1180123" cy="612774"/>
          </a:xfrm>
          <a:prstGeom prst="rect">
            <a:avLst/>
          </a:prstGeom>
        </p:spPr>
        <p:txBody>
          <a:bodyPr vert="horz" lIns="0" tIns="0" rIns="0" bIns="0" rtlCol="0" anchor="ctr"/>
          <a:lstStyle>
            <a:lvl1pPr algn="l">
              <a:defRPr sz="2000" b="0" i="0" smtClean="0">
                <a:solidFill>
                  <a:srgbClr val="5F656C"/>
                </a:solidFill>
                <a:latin typeface="Arial" panose="020B0604020202020204" pitchFamily="34" charset="0"/>
                <a:ea typeface="Arial" panose="020B0604020202020204" pitchFamily="34" charset="0"/>
                <a:cs typeface="Arial" panose="020B0604020202020204" pitchFamily="34" charset="0"/>
              </a:defRPr>
            </a:lvl1pPr>
          </a:lstStyle>
          <a:p>
            <a:pPr>
              <a:defRPr/>
            </a:pPr>
            <a:fld id="{C8E9CCBC-8133-4EA5-BD3F-4C22F59F3E26}" type="slidenum">
              <a:rPr lang="en-GB" noProof="0" smtClean="0"/>
              <a:pPr>
                <a:defRPr/>
              </a:pPr>
              <a:t>‹#›</a:t>
            </a:fld>
            <a:endParaRPr lang="en-GB" noProof="0"/>
          </a:p>
        </p:txBody>
      </p:sp>
      <p:sp>
        <p:nvSpPr>
          <p:cNvPr id="1027" name="Rectangle 2"/>
          <p:cNvSpPr>
            <a:spLocks noGrp="1" noChangeArrowheads="1"/>
          </p:cNvSpPr>
          <p:nvPr>
            <p:ph type="title"/>
          </p:nvPr>
        </p:nvSpPr>
        <p:spPr bwMode="auto">
          <a:xfrm>
            <a:off x="1144955" y="149306"/>
            <a:ext cx="17727394" cy="153693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noProof="0" dirty="0"/>
              <a:t>Click to edit Master title</a:t>
            </a:r>
          </a:p>
        </p:txBody>
      </p:sp>
      <p:pic>
        <p:nvPicPr>
          <p:cNvPr id="3" name="Picture 2">
            <a:extLst>
              <a:ext uri="{FF2B5EF4-FFF2-40B4-BE49-F238E27FC236}">
                <a16:creationId xmlns:a16="http://schemas.microsoft.com/office/drawing/2014/main" id="{CE5AA84E-B25F-4E7E-8508-35B805502A48}"/>
              </a:ext>
            </a:extLst>
          </p:cNvPr>
          <p:cNvPicPr>
            <a:picLocks noChangeAspect="1"/>
          </p:cNvPicPr>
          <p:nvPr userDrawn="1"/>
        </p:nvPicPr>
        <p:blipFill>
          <a:blip r:embed="rId7"/>
          <a:stretch>
            <a:fillRect/>
          </a:stretch>
        </p:blipFill>
        <p:spPr>
          <a:xfrm>
            <a:off x="10773996" y="12985688"/>
            <a:ext cx="3016374" cy="512108"/>
          </a:xfrm>
          <a:prstGeom prst="rect">
            <a:avLst/>
          </a:prstGeom>
        </p:spPr>
      </p:pic>
      <p:pic>
        <p:nvPicPr>
          <p:cNvPr id="6" name="Picture 5">
            <a:extLst>
              <a:ext uri="{FF2B5EF4-FFF2-40B4-BE49-F238E27FC236}">
                <a16:creationId xmlns:a16="http://schemas.microsoft.com/office/drawing/2014/main" id="{9E4FCA22-1E41-43C5-9ECF-7157F57B03AB}"/>
              </a:ext>
            </a:extLst>
          </p:cNvPr>
          <p:cNvPicPr>
            <a:picLocks noChangeAspect="1"/>
          </p:cNvPicPr>
          <p:nvPr userDrawn="1"/>
        </p:nvPicPr>
        <p:blipFill>
          <a:blip r:embed="rId8"/>
          <a:stretch>
            <a:fillRect/>
          </a:stretch>
        </p:blipFill>
        <p:spPr>
          <a:xfrm>
            <a:off x="20142788" y="12852711"/>
            <a:ext cx="3841750" cy="755970"/>
          </a:xfrm>
          <a:prstGeom prst="rect">
            <a:avLst/>
          </a:prstGeom>
        </p:spPr>
      </p:pic>
      <p:pic>
        <p:nvPicPr>
          <p:cNvPr id="8" name="Graphic 7">
            <a:extLst>
              <a:ext uri="{FF2B5EF4-FFF2-40B4-BE49-F238E27FC236}">
                <a16:creationId xmlns:a16="http://schemas.microsoft.com/office/drawing/2014/main" id="{15305AEF-5D3B-40C7-9326-C6ABAACBF666}"/>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9211816" y="504000"/>
            <a:ext cx="4587006" cy="906208"/>
          </a:xfrm>
          <a:prstGeom prst="rect">
            <a:avLst/>
          </a:prstGeom>
        </p:spPr>
      </p:pic>
    </p:spTree>
    <p:extLst>
      <p:ext uri="{BB962C8B-B14F-4D97-AF65-F5344CB8AC3E}">
        <p14:creationId xmlns:p14="http://schemas.microsoft.com/office/powerpoint/2010/main" val="3589227437"/>
      </p:ext>
    </p:extLst>
  </p:cSld>
  <p:clrMap bg1="lt1" tx1="dk1" bg2="lt2" tx2="dk2" accent1="accent1" accent2="accent2" accent3="accent3" accent4="accent4" accent5="accent5" accent6="accent6" hlink="hlink" folHlink="folHlink"/>
  <p:sldLayoutIdLst>
    <p:sldLayoutId id="2147485118" r:id="rId1"/>
    <p:sldLayoutId id="2147485119" r:id="rId2"/>
    <p:sldLayoutId id="2147485120" r:id="rId3"/>
    <p:sldLayoutId id="2147485121" r:id="rId4"/>
    <p:sldLayoutId id="2147485122" r:id="rId5"/>
  </p:sldLayoutIdLst>
  <p:hf hdr="0" ftr="0" dt="0"/>
  <p:txStyles>
    <p:titleStyle>
      <a:lvl1pPr algn="l" rtl="0" eaLnBrk="0" fontAlgn="base" hangingPunct="0">
        <a:spcBef>
          <a:spcPct val="0"/>
        </a:spcBef>
        <a:spcAft>
          <a:spcPct val="0"/>
        </a:spcAft>
        <a:defRPr sz="6000" b="0" i="0" spc="200">
          <a:solidFill>
            <a:srgbClr val="F7941D"/>
          </a:solidFill>
          <a:latin typeface="Century Gothic" panose="020B0502020202020204" pitchFamily="34" charset="0"/>
          <a:ea typeface="Century Gothic" panose="020B0502020202020204" pitchFamily="34" charset="0"/>
          <a:cs typeface="Segoe UI" pitchFamily="34" charset="0"/>
        </a:defRPr>
      </a:lvl1pPr>
      <a:lvl2pPr algn="l" rtl="0" eaLnBrk="0" fontAlgn="base" hangingPunct="0">
        <a:spcBef>
          <a:spcPct val="0"/>
        </a:spcBef>
        <a:spcAft>
          <a:spcPct val="0"/>
        </a:spcAft>
        <a:defRPr sz="8000" b="1">
          <a:solidFill>
            <a:srgbClr val="177F99"/>
          </a:solidFill>
          <a:latin typeface="Segoe UI" pitchFamily="34" charset="0"/>
          <a:ea typeface="Segoe UI"/>
          <a:cs typeface="Segoe UI" pitchFamily="34" charset="0"/>
        </a:defRPr>
      </a:lvl2pPr>
      <a:lvl3pPr algn="l" rtl="0" eaLnBrk="0" fontAlgn="base" hangingPunct="0">
        <a:spcBef>
          <a:spcPct val="0"/>
        </a:spcBef>
        <a:spcAft>
          <a:spcPct val="0"/>
        </a:spcAft>
        <a:defRPr sz="8000" b="1">
          <a:solidFill>
            <a:srgbClr val="177F99"/>
          </a:solidFill>
          <a:latin typeface="Segoe UI" pitchFamily="34" charset="0"/>
          <a:ea typeface="Segoe UI"/>
          <a:cs typeface="Segoe UI" pitchFamily="34" charset="0"/>
        </a:defRPr>
      </a:lvl3pPr>
      <a:lvl4pPr algn="l" rtl="0" eaLnBrk="0" fontAlgn="base" hangingPunct="0">
        <a:spcBef>
          <a:spcPct val="0"/>
        </a:spcBef>
        <a:spcAft>
          <a:spcPct val="0"/>
        </a:spcAft>
        <a:defRPr sz="8000" b="1">
          <a:solidFill>
            <a:srgbClr val="177F99"/>
          </a:solidFill>
          <a:latin typeface="Segoe UI" pitchFamily="34" charset="0"/>
          <a:ea typeface="Segoe UI"/>
          <a:cs typeface="Segoe UI" pitchFamily="34" charset="0"/>
        </a:defRPr>
      </a:lvl4pPr>
      <a:lvl5pPr algn="l" rtl="0" eaLnBrk="0" fontAlgn="base" hangingPunct="0">
        <a:spcBef>
          <a:spcPct val="0"/>
        </a:spcBef>
        <a:spcAft>
          <a:spcPct val="0"/>
        </a:spcAft>
        <a:defRPr sz="8000" b="1">
          <a:solidFill>
            <a:srgbClr val="177F99"/>
          </a:solidFill>
          <a:latin typeface="Segoe UI" pitchFamily="34" charset="0"/>
          <a:ea typeface="Segoe UI"/>
          <a:cs typeface="Segoe UI" pitchFamily="34" charset="0"/>
        </a:defRPr>
      </a:lvl5pPr>
      <a:lvl6pPr marL="914414" algn="ctr" rtl="0" eaLnBrk="1" fontAlgn="base" hangingPunct="1">
        <a:spcBef>
          <a:spcPct val="0"/>
        </a:spcBef>
        <a:spcAft>
          <a:spcPct val="0"/>
        </a:spcAft>
        <a:defRPr sz="8802">
          <a:solidFill>
            <a:schemeClr val="tx2"/>
          </a:solidFill>
          <a:latin typeface="Arial" charset="0"/>
          <a:cs typeface="Arial" charset="0"/>
        </a:defRPr>
      </a:lvl6pPr>
      <a:lvl7pPr marL="1828824" algn="ctr" rtl="0" eaLnBrk="1" fontAlgn="base" hangingPunct="1">
        <a:spcBef>
          <a:spcPct val="0"/>
        </a:spcBef>
        <a:spcAft>
          <a:spcPct val="0"/>
        </a:spcAft>
        <a:defRPr sz="8802">
          <a:solidFill>
            <a:schemeClr val="tx2"/>
          </a:solidFill>
          <a:latin typeface="Arial" charset="0"/>
          <a:cs typeface="Arial" charset="0"/>
        </a:defRPr>
      </a:lvl7pPr>
      <a:lvl8pPr marL="2743236" algn="ctr" rtl="0" eaLnBrk="1" fontAlgn="base" hangingPunct="1">
        <a:spcBef>
          <a:spcPct val="0"/>
        </a:spcBef>
        <a:spcAft>
          <a:spcPct val="0"/>
        </a:spcAft>
        <a:defRPr sz="8802">
          <a:solidFill>
            <a:schemeClr val="tx2"/>
          </a:solidFill>
          <a:latin typeface="Arial" charset="0"/>
          <a:cs typeface="Arial" charset="0"/>
        </a:defRPr>
      </a:lvl8pPr>
      <a:lvl9pPr marL="3657652" algn="ctr" rtl="0" eaLnBrk="1" fontAlgn="base" hangingPunct="1">
        <a:spcBef>
          <a:spcPct val="0"/>
        </a:spcBef>
        <a:spcAft>
          <a:spcPct val="0"/>
        </a:spcAft>
        <a:defRPr sz="8802">
          <a:solidFill>
            <a:schemeClr val="tx2"/>
          </a:solidFill>
          <a:latin typeface="Arial" charset="0"/>
          <a:cs typeface="Arial" charset="0"/>
        </a:defRPr>
      </a:lvl9pPr>
    </p:titleStyle>
    <p:bodyStyle>
      <a:lvl1pPr marL="900000" indent="-900010" algn="l" rtl="0" eaLnBrk="0" fontAlgn="base" hangingPunct="0">
        <a:lnSpc>
          <a:spcPct val="100000"/>
        </a:lnSpc>
        <a:spcBef>
          <a:spcPct val="20000"/>
        </a:spcBef>
        <a:spcAft>
          <a:spcPct val="0"/>
        </a:spcAft>
        <a:buClr>
          <a:schemeClr val="bg1"/>
        </a:buClr>
        <a:buSzPct val="110000"/>
        <a:buFontTx/>
        <a:buBlip>
          <a:blip r:embed="rId11"/>
        </a:buBlip>
        <a:defRPr sz="48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1pPr>
      <a:lvl2pPr marL="1439984" indent="-503992" algn="l" rtl="0" eaLnBrk="0" fontAlgn="base" hangingPunct="0">
        <a:spcBef>
          <a:spcPts val="1200"/>
        </a:spcBef>
        <a:spcAft>
          <a:spcPct val="0"/>
        </a:spcAft>
        <a:buClr>
          <a:srgbClr val="FFBB5E"/>
        </a:buClr>
        <a:buSzPct val="70000"/>
        <a:buFont typeface="Arial"/>
        <a:buChar char="•"/>
        <a:defRPr sz="40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2pPr>
      <a:lvl3pPr marL="2016026" marR="0" indent="-504010" algn="l" defTabSz="1828780" rtl="0" eaLnBrk="0" fontAlgn="base" latinLnBrk="0" hangingPunct="0">
        <a:lnSpc>
          <a:spcPct val="100000"/>
        </a:lnSpc>
        <a:spcBef>
          <a:spcPts val="1000"/>
        </a:spcBef>
        <a:spcAft>
          <a:spcPct val="0"/>
        </a:spcAft>
        <a:buClr>
          <a:srgbClr val="5F656C"/>
        </a:buClr>
        <a:buSzPct val="70000"/>
        <a:buFont typeface="Times" pitchFamily="18" charset="0"/>
        <a:buChar char="•"/>
        <a:tabLst/>
        <a:defRPr sz="36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3pPr>
      <a:lvl4pPr marL="2591970" indent="-503992" algn="l" rtl="0" eaLnBrk="0" fontAlgn="base" hangingPunct="0">
        <a:spcBef>
          <a:spcPts val="880"/>
        </a:spcBef>
        <a:spcAft>
          <a:spcPct val="0"/>
        </a:spcAft>
        <a:buClr>
          <a:srgbClr val="FFBB5E"/>
        </a:buClr>
        <a:buSzPct val="70000"/>
        <a:buFont typeface="Arial" panose="020B0604020202020204" pitchFamily="34" charset="0"/>
        <a:buChar char="•"/>
        <a:defRPr lang="en-US" sz="3200" b="0" i="0" dirty="0" smtClean="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4pPr>
      <a:lvl5pPr marL="3167962" marR="0" indent="-503992" algn="l" defTabSz="1828780" rtl="0" eaLnBrk="0" fontAlgn="base" latinLnBrk="0" hangingPunct="0">
        <a:lnSpc>
          <a:spcPct val="100000"/>
        </a:lnSpc>
        <a:spcBef>
          <a:spcPts val="960"/>
        </a:spcBef>
        <a:spcAft>
          <a:spcPct val="0"/>
        </a:spcAft>
        <a:buClr>
          <a:srgbClr val="5F656C"/>
        </a:buClr>
        <a:buSzPct val="70000"/>
        <a:buFont typeface="Arial" panose="020B0604020202020204" pitchFamily="34" charset="0"/>
        <a:buChar char="•"/>
        <a:tabLst/>
        <a:defRPr sz="28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5pPr>
      <a:lvl6pPr marL="5029268" indent="-457204" algn="l" rtl="0" eaLnBrk="1" fontAlgn="base" hangingPunct="1">
        <a:spcBef>
          <a:spcPct val="20000"/>
        </a:spcBef>
        <a:spcAft>
          <a:spcPct val="0"/>
        </a:spcAft>
        <a:buChar char="»"/>
        <a:defRPr sz="4000">
          <a:solidFill>
            <a:schemeClr val="tx1"/>
          </a:solidFill>
          <a:latin typeface="+mn-lt"/>
          <a:cs typeface="+mn-cs"/>
        </a:defRPr>
      </a:lvl6pPr>
      <a:lvl7pPr marL="5943680" indent="-457204" algn="l" rtl="0" eaLnBrk="1" fontAlgn="base" hangingPunct="1">
        <a:spcBef>
          <a:spcPct val="20000"/>
        </a:spcBef>
        <a:spcAft>
          <a:spcPct val="0"/>
        </a:spcAft>
        <a:buChar char="»"/>
        <a:defRPr sz="4000">
          <a:solidFill>
            <a:schemeClr val="tx1"/>
          </a:solidFill>
          <a:latin typeface="+mn-lt"/>
          <a:cs typeface="+mn-cs"/>
        </a:defRPr>
      </a:lvl7pPr>
      <a:lvl8pPr marL="6858092" indent="-457204" algn="l" rtl="0" eaLnBrk="1" fontAlgn="base" hangingPunct="1">
        <a:spcBef>
          <a:spcPct val="20000"/>
        </a:spcBef>
        <a:spcAft>
          <a:spcPct val="0"/>
        </a:spcAft>
        <a:buChar char="»"/>
        <a:defRPr sz="4000">
          <a:solidFill>
            <a:schemeClr val="tx1"/>
          </a:solidFill>
          <a:latin typeface="+mn-lt"/>
          <a:cs typeface="+mn-cs"/>
        </a:defRPr>
      </a:lvl8pPr>
      <a:lvl9pPr marL="7772504" indent="-457204" algn="l" rtl="0" eaLnBrk="1" fontAlgn="base" hangingPunct="1">
        <a:spcBef>
          <a:spcPct val="20000"/>
        </a:spcBef>
        <a:spcAft>
          <a:spcPct val="0"/>
        </a:spcAft>
        <a:buChar char="»"/>
        <a:defRPr sz="4000">
          <a:solidFill>
            <a:schemeClr val="tx1"/>
          </a:solidFill>
          <a:latin typeface="+mn-lt"/>
          <a:cs typeface="+mn-cs"/>
        </a:defRPr>
      </a:lvl9pPr>
    </p:bodyStyle>
    <p:otherStyle>
      <a:defPPr>
        <a:defRPr lang="en-US"/>
      </a:defPPr>
      <a:lvl1pPr marL="0" algn="l" defTabSz="1828824" rtl="0" eaLnBrk="1" latinLnBrk="0" hangingPunct="1">
        <a:defRPr sz="3600" kern="1200">
          <a:solidFill>
            <a:schemeClr val="tx1"/>
          </a:solidFill>
          <a:latin typeface="+mn-lt"/>
          <a:ea typeface="+mn-ea"/>
          <a:cs typeface="+mn-cs"/>
        </a:defRPr>
      </a:lvl1pPr>
      <a:lvl2pPr marL="914414" algn="l" defTabSz="1828824" rtl="0" eaLnBrk="1" latinLnBrk="0" hangingPunct="1">
        <a:defRPr sz="3600" kern="1200">
          <a:solidFill>
            <a:schemeClr val="tx1"/>
          </a:solidFill>
          <a:latin typeface="+mn-lt"/>
          <a:ea typeface="+mn-ea"/>
          <a:cs typeface="+mn-cs"/>
        </a:defRPr>
      </a:lvl2pPr>
      <a:lvl3pPr marL="1828824" algn="l" defTabSz="1828824" rtl="0" eaLnBrk="1" latinLnBrk="0" hangingPunct="1">
        <a:defRPr sz="3600" kern="1200">
          <a:solidFill>
            <a:schemeClr val="tx1"/>
          </a:solidFill>
          <a:latin typeface="+mn-lt"/>
          <a:ea typeface="+mn-ea"/>
          <a:cs typeface="+mn-cs"/>
        </a:defRPr>
      </a:lvl3pPr>
      <a:lvl4pPr marL="2743236" algn="l" defTabSz="1828824" rtl="0" eaLnBrk="1" latinLnBrk="0" hangingPunct="1">
        <a:defRPr sz="3600" kern="1200">
          <a:solidFill>
            <a:schemeClr val="tx1"/>
          </a:solidFill>
          <a:latin typeface="+mn-lt"/>
          <a:ea typeface="+mn-ea"/>
          <a:cs typeface="+mn-cs"/>
        </a:defRPr>
      </a:lvl4pPr>
      <a:lvl5pPr marL="3657652" algn="l" defTabSz="1828824" rtl="0" eaLnBrk="1" latinLnBrk="0" hangingPunct="1">
        <a:defRPr sz="3600" kern="1200">
          <a:solidFill>
            <a:schemeClr val="tx1"/>
          </a:solidFill>
          <a:latin typeface="+mn-lt"/>
          <a:ea typeface="+mn-ea"/>
          <a:cs typeface="+mn-cs"/>
        </a:defRPr>
      </a:lvl5pPr>
      <a:lvl6pPr marL="4572062" algn="l" defTabSz="1828824" rtl="0" eaLnBrk="1" latinLnBrk="0" hangingPunct="1">
        <a:defRPr sz="3600" kern="1200">
          <a:solidFill>
            <a:schemeClr val="tx1"/>
          </a:solidFill>
          <a:latin typeface="+mn-lt"/>
          <a:ea typeface="+mn-ea"/>
          <a:cs typeface="+mn-cs"/>
        </a:defRPr>
      </a:lvl6pPr>
      <a:lvl7pPr marL="5486476" algn="l" defTabSz="1828824" rtl="0" eaLnBrk="1" latinLnBrk="0" hangingPunct="1">
        <a:defRPr sz="3600" kern="1200">
          <a:solidFill>
            <a:schemeClr val="tx1"/>
          </a:solidFill>
          <a:latin typeface="+mn-lt"/>
          <a:ea typeface="+mn-ea"/>
          <a:cs typeface="+mn-cs"/>
        </a:defRPr>
      </a:lvl7pPr>
      <a:lvl8pPr marL="6400886" algn="l" defTabSz="1828824" rtl="0" eaLnBrk="1" latinLnBrk="0" hangingPunct="1">
        <a:defRPr sz="3600" kern="1200">
          <a:solidFill>
            <a:schemeClr val="tx1"/>
          </a:solidFill>
          <a:latin typeface="+mn-lt"/>
          <a:ea typeface="+mn-ea"/>
          <a:cs typeface="+mn-cs"/>
        </a:defRPr>
      </a:lvl8pPr>
      <a:lvl9pPr marL="7315298" algn="l" defTabSz="1828824"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604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1144955" y="2160909"/>
            <a:ext cx="22194432" cy="950912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Slide Number Placeholder 1"/>
          <p:cNvSpPr>
            <a:spLocks noGrp="1" noChangeAspect="1"/>
          </p:cNvSpPr>
          <p:nvPr>
            <p:ph type="sldNum" sz="quarter" idx="4"/>
          </p:nvPr>
        </p:nvSpPr>
        <p:spPr>
          <a:xfrm>
            <a:off x="670724" y="12906693"/>
            <a:ext cx="1180123" cy="612774"/>
          </a:xfrm>
          <a:prstGeom prst="rect">
            <a:avLst/>
          </a:prstGeom>
        </p:spPr>
        <p:txBody>
          <a:bodyPr vert="horz" lIns="0" tIns="0" rIns="0" bIns="0" rtlCol="0" anchor="ctr"/>
          <a:lstStyle>
            <a:lvl1pPr algn="l">
              <a:defRPr sz="2000" b="0" i="0" smtClean="0">
                <a:solidFill>
                  <a:srgbClr val="5F656C"/>
                </a:solidFill>
                <a:latin typeface="Arial" panose="020B0604020202020204" pitchFamily="34" charset="0"/>
                <a:ea typeface="Arial" panose="020B0604020202020204" pitchFamily="34" charset="0"/>
                <a:cs typeface="Arial" panose="020B0604020202020204" pitchFamily="34" charset="0"/>
              </a:defRPr>
            </a:lvl1pPr>
          </a:lstStyle>
          <a:p>
            <a:pPr>
              <a:defRPr/>
            </a:pPr>
            <a:fld id="{C8E9CCBC-8133-4EA5-BD3F-4C22F59F3E26}" type="slidenum">
              <a:rPr lang="en-GB" noProof="0" smtClean="0"/>
              <a:pPr>
                <a:defRPr/>
              </a:pPr>
              <a:t>‹#›</a:t>
            </a:fld>
            <a:endParaRPr lang="en-GB" noProof="0"/>
          </a:p>
        </p:txBody>
      </p:sp>
      <p:sp>
        <p:nvSpPr>
          <p:cNvPr id="1027" name="Rectangle 2"/>
          <p:cNvSpPr>
            <a:spLocks noGrp="1" noChangeArrowheads="1"/>
          </p:cNvSpPr>
          <p:nvPr>
            <p:ph type="title"/>
          </p:nvPr>
        </p:nvSpPr>
        <p:spPr bwMode="auto">
          <a:xfrm>
            <a:off x="1144955" y="149306"/>
            <a:ext cx="17727394" cy="153693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noProof="0"/>
              <a:t>Click to edit Master title</a:t>
            </a:r>
          </a:p>
        </p:txBody>
      </p:sp>
      <p:pic>
        <p:nvPicPr>
          <p:cNvPr id="3" name="Picture 2">
            <a:extLst>
              <a:ext uri="{FF2B5EF4-FFF2-40B4-BE49-F238E27FC236}">
                <a16:creationId xmlns:a16="http://schemas.microsoft.com/office/drawing/2014/main" id="{CE5AA84E-B25F-4E7E-8508-35B805502A48}"/>
              </a:ext>
            </a:extLst>
          </p:cNvPr>
          <p:cNvPicPr>
            <a:picLocks noChangeAspect="1"/>
          </p:cNvPicPr>
          <p:nvPr userDrawn="1"/>
        </p:nvPicPr>
        <p:blipFill>
          <a:blip r:embed="rId7"/>
          <a:stretch>
            <a:fillRect/>
          </a:stretch>
        </p:blipFill>
        <p:spPr>
          <a:xfrm>
            <a:off x="10773996" y="12985688"/>
            <a:ext cx="3016374" cy="512108"/>
          </a:xfrm>
          <a:prstGeom prst="rect">
            <a:avLst/>
          </a:prstGeom>
        </p:spPr>
      </p:pic>
      <p:pic>
        <p:nvPicPr>
          <p:cNvPr id="6" name="Picture 5">
            <a:extLst>
              <a:ext uri="{FF2B5EF4-FFF2-40B4-BE49-F238E27FC236}">
                <a16:creationId xmlns:a16="http://schemas.microsoft.com/office/drawing/2014/main" id="{9E4FCA22-1E41-43C5-9ECF-7157F57B03AB}"/>
              </a:ext>
            </a:extLst>
          </p:cNvPr>
          <p:cNvPicPr>
            <a:picLocks noChangeAspect="1"/>
          </p:cNvPicPr>
          <p:nvPr userDrawn="1"/>
        </p:nvPicPr>
        <p:blipFill>
          <a:blip r:embed="rId8"/>
          <a:stretch>
            <a:fillRect/>
          </a:stretch>
        </p:blipFill>
        <p:spPr>
          <a:xfrm>
            <a:off x="20142788" y="12852711"/>
            <a:ext cx="3841750" cy="755970"/>
          </a:xfrm>
          <a:prstGeom prst="rect">
            <a:avLst/>
          </a:prstGeom>
        </p:spPr>
      </p:pic>
      <p:pic>
        <p:nvPicPr>
          <p:cNvPr id="8" name="Graphic 7">
            <a:extLst>
              <a:ext uri="{FF2B5EF4-FFF2-40B4-BE49-F238E27FC236}">
                <a16:creationId xmlns:a16="http://schemas.microsoft.com/office/drawing/2014/main" id="{15305AEF-5D3B-40C7-9326-C6ABAACBF666}"/>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9211816" y="504000"/>
            <a:ext cx="4587006" cy="906208"/>
          </a:xfrm>
          <a:prstGeom prst="rect">
            <a:avLst/>
          </a:prstGeom>
        </p:spPr>
      </p:pic>
    </p:spTree>
    <p:extLst>
      <p:ext uri="{BB962C8B-B14F-4D97-AF65-F5344CB8AC3E}">
        <p14:creationId xmlns:p14="http://schemas.microsoft.com/office/powerpoint/2010/main" val="2827658909"/>
      </p:ext>
    </p:extLst>
  </p:cSld>
  <p:clrMap bg1="lt1" tx1="dk1" bg2="lt2" tx2="dk2" accent1="accent1" accent2="accent2" accent3="accent3" accent4="accent4" accent5="accent5" accent6="accent6" hlink="hlink" folHlink="folHlink"/>
  <p:sldLayoutIdLst>
    <p:sldLayoutId id="2147485124" r:id="rId1"/>
    <p:sldLayoutId id="2147485125" r:id="rId2"/>
    <p:sldLayoutId id="2147485126" r:id="rId3"/>
    <p:sldLayoutId id="2147485127" r:id="rId4"/>
    <p:sldLayoutId id="2147485128" r:id="rId5"/>
  </p:sldLayoutIdLst>
  <p:hf hdr="0" ftr="0" dt="0"/>
  <p:txStyles>
    <p:titleStyle>
      <a:lvl1pPr algn="l" rtl="0" eaLnBrk="1" fontAlgn="base" hangingPunct="1">
        <a:spcBef>
          <a:spcPct val="0"/>
        </a:spcBef>
        <a:spcAft>
          <a:spcPct val="0"/>
        </a:spcAft>
        <a:defRPr sz="7000" b="0" i="0" spc="200">
          <a:solidFill>
            <a:srgbClr val="F7941D"/>
          </a:solidFill>
          <a:latin typeface="Century Gothic" panose="020B0502020202020204" pitchFamily="34" charset="0"/>
          <a:ea typeface="Century Gothic" panose="020B0502020202020204" pitchFamily="34" charset="0"/>
          <a:cs typeface="Segoe UI" pitchFamily="34" charset="0"/>
        </a:defRPr>
      </a:lvl1pPr>
      <a:lvl2pPr algn="l" rtl="0" eaLnBrk="1" fontAlgn="base" hangingPunct="1">
        <a:spcBef>
          <a:spcPct val="0"/>
        </a:spcBef>
        <a:spcAft>
          <a:spcPct val="0"/>
        </a:spcAft>
        <a:defRPr sz="8000" b="1">
          <a:solidFill>
            <a:srgbClr val="177F99"/>
          </a:solidFill>
          <a:latin typeface="Segoe UI" pitchFamily="34" charset="0"/>
          <a:ea typeface="Segoe UI"/>
          <a:cs typeface="Segoe UI" pitchFamily="34" charset="0"/>
        </a:defRPr>
      </a:lvl2pPr>
      <a:lvl3pPr algn="l" rtl="0" eaLnBrk="1" fontAlgn="base" hangingPunct="1">
        <a:spcBef>
          <a:spcPct val="0"/>
        </a:spcBef>
        <a:spcAft>
          <a:spcPct val="0"/>
        </a:spcAft>
        <a:defRPr sz="8000" b="1">
          <a:solidFill>
            <a:srgbClr val="177F99"/>
          </a:solidFill>
          <a:latin typeface="Segoe UI" pitchFamily="34" charset="0"/>
          <a:ea typeface="Segoe UI"/>
          <a:cs typeface="Segoe UI" pitchFamily="34" charset="0"/>
        </a:defRPr>
      </a:lvl3pPr>
      <a:lvl4pPr algn="l" rtl="0" eaLnBrk="1" fontAlgn="base" hangingPunct="1">
        <a:spcBef>
          <a:spcPct val="0"/>
        </a:spcBef>
        <a:spcAft>
          <a:spcPct val="0"/>
        </a:spcAft>
        <a:defRPr sz="8000" b="1">
          <a:solidFill>
            <a:srgbClr val="177F99"/>
          </a:solidFill>
          <a:latin typeface="Segoe UI" pitchFamily="34" charset="0"/>
          <a:ea typeface="Segoe UI"/>
          <a:cs typeface="Segoe UI" pitchFamily="34" charset="0"/>
        </a:defRPr>
      </a:lvl4pPr>
      <a:lvl5pPr algn="l" rtl="0" eaLnBrk="1" fontAlgn="base" hangingPunct="1">
        <a:spcBef>
          <a:spcPct val="0"/>
        </a:spcBef>
        <a:spcAft>
          <a:spcPct val="0"/>
        </a:spcAft>
        <a:defRPr sz="8000" b="1">
          <a:solidFill>
            <a:srgbClr val="177F99"/>
          </a:solidFill>
          <a:latin typeface="Segoe UI" pitchFamily="34" charset="0"/>
          <a:ea typeface="Segoe UI"/>
          <a:cs typeface="Segoe UI" pitchFamily="34" charset="0"/>
        </a:defRPr>
      </a:lvl5pPr>
      <a:lvl6pPr marL="914414" algn="ctr" rtl="0" eaLnBrk="1" fontAlgn="base" hangingPunct="1">
        <a:spcBef>
          <a:spcPct val="0"/>
        </a:spcBef>
        <a:spcAft>
          <a:spcPct val="0"/>
        </a:spcAft>
        <a:defRPr sz="8802">
          <a:solidFill>
            <a:schemeClr val="tx2"/>
          </a:solidFill>
          <a:latin typeface="Arial" charset="0"/>
          <a:cs typeface="Arial" charset="0"/>
        </a:defRPr>
      </a:lvl6pPr>
      <a:lvl7pPr marL="1828824" algn="ctr" rtl="0" eaLnBrk="1" fontAlgn="base" hangingPunct="1">
        <a:spcBef>
          <a:spcPct val="0"/>
        </a:spcBef>
        <a:spcAft>
          <a:spcPct val="0"/>
        </a:spcAft>
        <a:defRPr sz="8802">
          <a:solidFill>
            <a:schemeClr val="tx2"/>
          </a:solidFill>
          <a:latin typeface="Arial" charset="0"/>
          <a:cs typeface="Arial" charset="0"/>
        </a:defRPr>
      </a:lvl7pPr>
      <a:lvl8pPr marL="2743236" algn="ctr" rtl="0" eaLnBrk="1" fontAlgn="base" hangingPunct="1">
        <a:spcBef>
          <a:spcPct val="0"/>
        </a:spcBef>
        <a:spcAft>
          <a:spcPct val="0"/>
        </a:spcAft>
        <a:defRPr sz="8802">
          <a:solidFill>
            <a:schemeClr val="tx2"/>
          </a:solidFill>
          <a:latin typeface="Arial" charset="0"/>
          <a:cs typeface="Arial" charset="0"/>
        </a:defRPr>
      </a:lvl8pPr>
      <a:lvl9pPr marL="3657652" algn="ctr" rtl="0" eaLnBrk="1" fontAlgn="base" hangingPunct="1">
        <a:spcBef>
          <a:spcPct val="0"/>
        </a:spcBef>
        <a:spcAft>
          <a:spcPct val="0"/>
        </a:spcAft>
        <a:defRPr sz="8802">
          <a:solidFill>
            <a:schemeClr val="tx2"/>
          </a:solidFill>
          <a:latin typeface="Arial" charset="0"/>
          <a:cs typeface="Arial" charset="0"/>
        </a:defRPr>
      </a:lvl9pPr>
    </p:titleStyle>
    <p:bodyStyle>
      <a:lvl1pPr marL="900000" indent="-900010" algn="l" rtl="0" eaLnBrk="1" fontAlgn="base" hangingPunct="1">
        <a:lnSpc>
          <a:spcPct val="100000"/>
        </a:lnSpc>
        <a:spcBef>
          <a:spcPct val="20000"/>
        </a:spcBef>
        <a:spcAft>
          <a:spcPct val="0"/>
        </a:spcAft>
        <a:buClr>
          <a:schemeClr val="bg1"/>
        </a:buClr>
        <a:buSzPct val="110000"/>
        <a:buFontTx/>
        <a:buBlip>
          <a:blip r:embed="rId11"/>
        </a:buBlip>
        <a:defRPr sz="48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1pPr>
      <a:lvl2pPr marL="1439984" indent="-503992" algn="l" rtl="0" eaLnBrk="1" fontAlgn="base" hangingPunct="1">
        <a:spcBef>
          <a:spcPts val="1200"/>
        </a:spcBef>
        <a:spcAft>
          <a:spcPct val="0"/>
        </a:spcAft>
        <a:buClr>
          <a:srgbClr val="FFBB5E"/>
        </a:buClr>
        <a:buSzPct val="70000"/>
        <a:buFont typeface="Arial"/>
        <a:buChar char="•"/>
        <a:defRPr sz="40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2pPr>
      <a:lvl3pPr marL="2016026" marR="0" indent="-504010" algn="l" defTabSz="1828780" rtl="0" eaLnBrk="1" fontAlgn="base" latinLnBrk="0" hangingPunct="1">
        <a:lnSpc>
          <a:spcPct val="100000"/>
        </a:lnSpc>
        <a:spcBef>
          <a:spcPts val="1000"/>
        </a:spcBef>
        <a:spcAft>
          <a:spcPct val="0"/>
        </a:spcAft>
        <a:buClr>
          <a:srgbClr val="5F656C"/>
        </a:buClr>
        <a:buSzPct val="70000"/>
        <a:buFont typeface="Times" pitchFamily="18" charset="0"/>
        <a:buChar char="•"/>
        <a:tabLst/>
        <a:defRPr sz="36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3pPr>
      <a:lvl4pPr marL="2591970" indent="-503992" algn="l" rtl="0" eaLnBrk="1" fontAlgn="base" hangingPunct="1">
        <a:spcBef>
          <a:spcPts val="880"/>
        </a:spcBef>
        <a:spcAft>
          <a:spcPct val="0"/>
        </a:spcAft>
        <a:buClr>
          <a:srgbClr val="FFBB5E"/>
        </a:buClr>
        <a:buSzPct val="70000"/>
        <a:buFont typeface="Arial" panose="020B0604020202020204" pitchFamily="34" charset="0"/>
        <a:buChar char="•"/>
        <a:defRPr lang="en-US" sz="3200" b="0" i="0" dirty="0" smtClean="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4pPr>
      <a:lvl5pPr marL="3167962" marR="0" indent="-503992" algn="l" defTabSz="1828780" rtl="0" eaLnBrk="1" fontAlgn="base" latinLnBrk="0" hangingPunct="1">
        <a:lnSpc>
          <a:spcPct val="100000"/>
        </a:lnSpc>
        <a:spcBef>
          <a:spcPts val="960"/>
        </a:spcBef>
        <a:spcAft>
          <a:spcPct val="0"/>
        </a:spcAft>
        <a:buClr>
          <a:srgbClr val="5F656C"/>
        </a:buClr>
        <a:buSzPct val="70000"/>
        <a:buFont typeface="Arial" panose="020B0604020202020204" pitchFamily="34" charset="0"/>
        <a:buChar char="•"/>
        <a:tabLst/>
        <a:defRPr sz="28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5pPr>
      <a:lvl6pPr marL="5029268" indent="-457204" algn="l" rtl="0" eaLnBrk="1" fontAlgn="base" hangingPunct="1">
        <a:spcBef>
          <a:spcPct val="20000"/>
        </a:spcBef>
        <a:spcAft>
          <a:spcPct val="0"/>
        </a:spcAft>
        <a:buChar char="»"/>
        <a:defRPr sz="4000">
          <a:solidFill>
            <a:schemeClr val="tx1"/>
          </a:solidFill>
          <a:latin typeface="+mn-lt"/>
          <a:cs typeface="+mn-cs"/>
        </a:defRPr>
      </a:lvl6pPr>
      <a:lvl7pPr marL="5943680" indent="-457204" algn="l" rtl="0" eaLnBrk="1" fontAlgn="base" hangingPunct="1">
        <a:spcBef>
          <a:spcPct val="20000"/>
        </a:spcBef>
        <a:spcAft>
          <a:spcPct val="0"/>
        </a:spcAft>
        <a:buChar char="»"/>
        <a:defRPr sz="4000">
          <a:solidFill>
            <a:schemeClr val="tx1"/>
          </a:solidFill>
          <a:latin typeface="+mn-lt"/>
          <a:cs typeface="+mn-cs"/>
        </a:defRPr>
      </a:lvl7pPr>
      <a:lvl8pPr marL="6858092" indent="-457204" algn="l" rtl="0" eaLnBrk="1" fontAlgn="base" hangingPunct="1">
        <a:spcBef>
          <a:spcPct val="20000"/>
        </a:spcBef>
        <a:spcAft>
          <a:spcPct val="0"/>
        </a:spcAft>
        <a:buChar char="»"/>
        <a:defRPr sz="4000">
          <a:solidFill>
            <a:schemeClr val="tx1"/>
          </a:solidFill>
          <a:latin typeface="+mn-lt"/>
          <a:cs typeface="+mn-cs"/>
        </a:defRPr>
      </a:lvl8pPr>
      <a:lvl9pPr marL="7772504" indent="-457204" algn="l" rtl="0" eaLnBrk="1" fontAlgn="base" hangingPunct="1">
        <a:spcBef>
          <a:spcPct val="20000"/>
        </a:spcBef>
        <a:spcAft>
          <a:spcPct val="0"/>
        </a:spcAft>
        <a:buChar char="»"/>
        <a:defRPr sz="4000">
          <a:solidFill>
            <a:schemeClr val="tx1"/>
          </a:solidFill>
          <a:latin typeface="+mn-lt"/>
          <a:cs typeface="+mn-cs"/>
        </a:defRPr>
      </a:lvl9pPr>
    </p:bodyStyle>
    <p:otherStyle>
      <a:defPPr>
        <a:defRPr lang="en-US"/>
      </a:defPPr>
      <a:lvl1pPr marL="0" algn="l" defTabSz="1828824" rtl="0" eaLnBrk="1" latinLnBrk="0" hangingPunct="1">
        <a:defRPr sz="3600" kern="1200">
          <a:solidFill>
            <a:schemeClr val="tx1"/>
          </a:solidFill>
          <a:latin typeface="+mn-lt"/>
          <a:ea typeface="+mn-ea"/>
          <a:cs typeface="+mn-cs"/>
        </a:defRPr>
      </a:lvl1pPr>
      <a:lvl2pPr marL="914414" algn="l" defTabSz="1828824" rtl="0" eaLnBrk="1" latinLnBrk="0" hangingPunct="1">
        <a:defRPr sz="3600" kern="1200">
          <a:solidFill>
            <a:schemeClr val="tx1"/>
          </a:solidFill>
          <a:latin typeface="+mn-lt"/>
          <a:ea typeface="+mn-ea"/>
          <a:cs typeface="+mn-cs"/>
        </a:defRPr>
      </a:lvl2pPr>
      <a:lvl3pPr marL="1828824" algn="l" defTabSz="1828824" rtl="0" eaLnBrk="1" latinLnBrk="0" hangingPunct="1">
        <a:defRPr sz="3600" kern="1200">
          <a:solidFill>
            <a:schemeClr val="tx1"/>
          </a:solidFill>
          <a:latin typeface="+mn-lt"/>
          <a:ea typeface="+mn-ea"/>
          <a:cs typeface="+mn-cs"/>
        </a:defRPr>
      </a:lvl3pPr>
      <a:lvl4pPr marL="2743236" algn="l" defTabSz="1828824" rtl="0" eaLnBrk="1" latinLnBrk="0" hangingPunct="1">
        <a:defRPr sz="3600" kern="1200">
          <a:solidFill>
            <a:schemeClr val="tx1"/>
          </a:solidFill>
          <a:latin typeface="+mn-lt"/>
          <a:ea typeface="+mn-ea"/>
          <a:cs typeface="+mn-cs"/>
        </a:defRPr>
      </a:lvl4pPr>
      <a:lvl5pPr marL="3657652" algn="l" defTabSz="1828824" rtl="0" eaLnBrk="1" latinLnBrk="0" hangingPunct="1">
        <a:defRPr sz="3600" kern="1200">
          <a:solidFill>
            <a:schemeClr val="tx1"/>
          </a:solidFill>
          <a:latin typeface="+mn-lt"/>
          <a:ea typeface="+mn-ea"/>
          <a:cs typeface="+mn-cs"/>
        </a:defRPr>
      </a:lvl5pPr>
      <a:lvl6pPr marL="4572062" algn="l" defTabSz="1828824" rtl="0" eaLnBrk="1" latinLnBrk="0" hangingPunct="1">
        <a:defRPr sz="3600" kern="1200">
          <a:solidFill>
            <a:schemeClr val="tx1"/>
          </a:solidFill>
          <a:latin typeface="+mn-lt"/>
          <a:ea typeface="+mn-ea"/>
          <a:cs typeface="+mn-cs"/>
        </a:defRPr>
      </a:lvl6pPr>
      <a:lvl7pPr marL="5486476" algn="l" defTabSz="1828824" rtl="0" eaLnBrk="1" latinLnBrk="0" hangingPunct="1">
        <a:defRPr sz="3600" kern="1200">
          <a:solidFill>
            <a:schemeClr val="tx1"/>
          </a:solidFill>
          <a:latin typeface="+mn-lt"/>
          <a:ea typeface="+mn-ea"/>
          <a:cs typeface="+mn-cs"/>
        </a:defRPr>
      </a:lvl7pPr>
      <a:lvl8pPr marL="6400886" algn="l" defTabSz="1828824" rtl="0" eaLnBrk="1" latinLnBrk="0" hangingPunct="1">
        <a:defRPr sz="3600" kern="1200">
          <a:solidFill>
            <a:schemeClr val="tx1"/>
          </a:solidFill>
          <a:latin typeface="+mn-lt"/>
          <a:ea typeface="+mn-ea"/>
          <a:cs typeface="+mn-cs"/>
        </a:defRPr>
      </a:lvl8pPr>
      <a:lvl9pPr marL="7315298" algn="l" defTabSz="1828824"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604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1144955" y="2160909"/>
            <a:ext cx="22194432" cy="950912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p:cNvSpPr>
            <a:spLocks noGrp="1" noChangeAspect="1"/>
          </p:cNvSpPr>
          <p:nvPr>
            <p:ph type="sldNum" sz="quarter" idx="4"/>
          </p:nvPr>
        </p:nvSpPr>
        <p:spPr>
          <a:xfrm>
            <a:off x="670724" y="12906693"/>
            <a:ext cx="1180123" cy="612774"/>
          </a:xfrm>
          <a:prstGeom prst="rect">
            <a:avLst/>
          </a:prstGeom>
        </p:spPr>
        <p:txBody>
          <a:bodyPr vert="horz" lIns="0" tIns="0" rIns="0" bIns="0" rtlCol="0" anchor="ctr"/>
          <a:lstStyle>
            <a:lvl1pPr algn="l">
              <a:defRPr sz="2000" b="0" i="0" smtClean="0">
                <a:solidFill>
                  <a:srgbClr val="5F656C"/>
                </a:solidFill>
                <a:latin typeface="Arial" panose="020B0604020202020204" pitchFamily="34" charset="0"/>
                <a:ea typeface="Arial" panose="020B0604020202020204" pitchFamily="34" charset="0"/>
                <a:cs typeface="Arial" panose="020B0604020202020204" pitchFamily="34" charset="0"/>
              </a:defRPr>
            </a:lvl1pPr>
          </a:lstStyle>
          <a:p>
            <a:pPr>
              <a:defRPr/>
            </a:pPr>
            <a:fld id="{C8E9CCBC-8133-4EA5-BD3F-4C22F59F3E26}" type="slidenum">
              <a:rPr lang="en-GB" noProof="0" smtClean="0"/>
              <a:pPr>
                <a:defRPr/>
              </a:pPr>
              <a:t>‹#›</a:t>
            </a:fld>
            <a:endParaRPr lang="en-GB" noProof="0"/>
          </a:p>
        </p:txBody>
      </p:sp>
      <p:sp>
        <p:nvSpPr>
          <p:cNvPr id="1027" name="Rectangle 2"/>
          <p:cNvSpPr>
            <a:spLocks noGrp="1" noChangeArrowheads="1"/>
          </p:cNvSpPr>
          <p:nvPr>
            <p:ph type="title"/>
          </p:nvPr>
        </p:nvSpPr>
        <p:spPr bwMode="auto">
          <a:xfrm>
            <a:off x="1144955" y="149306"/>
            <a:ext cx="17727394" cy="153693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noProof="0" dirty="0"/>
              <a:t>Click to edit Master title</a:t>
            </a:r>
          </a:p>
        </p:txBody>
      </p:sp>
      <p:pic>
        <p:nvPicPr>
          <p:cNvPr id="6" name="Picture 5">
            <a:extLst>
              <a:ext uri="{FF2B5EF4-FFF2-40B4-BE49-F238E27FC236}">
                <a16:creationId xmlns:a16="http://schemas.microsoft.com/office/drawing/2014/main" id="{9E4FCA22-1E41-43C5-9ECF-7157F57B03AB}"/>
              </a:ext>
            </a:extLst>
          </p:cNvPr>
          <p:cNvPicPr>
            <a:picLocks noChangeAspect="1"/>
          </p:cNvPicPr>
          <p:nvPr userDrawn="1"/>
        </p:nvPicPr>
        <p:blipFill>
          <a:blip r:embed="rId7"/>
          <a:stretch>
            <a:fillRect/>
          </a:stretch>
        </p:blipFill>
        <p:spPr>
          <a:xfrm>
            <a:off x="20142788" y="12852711"/>
            <a:ext cx="3841750" cy="755970"/>
          </a:xfrm>
          <a:prstGeom prst="rect">
            <a:avLst/>
          </a:prstGeom>
        </p:spPr>
      </p:pic>
      <p:pic>
        <p:nvPicPr>
          <p:cNvPr id="8" name="Graphic 7">
            <a:extLst>
              <a:ext uri="{FF2B5EF4-FFF2-40B4-BE49-F238E27FC236}">
                <a16:creationId xmlns:a16="http://schemas.microsoft.com/office/drawing/2014/main" id="{15305AEF-5D3B-40C7-9326-C6ABAACBF666}"/>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211816" y="504000"/>
            <a:ext cx="4587006" cy="906208"/>
          </a:xfrm>
          <a:prstGeom prst="rect">
            <a:avLst/>
          </a:prstGeom>
        </p:spPr>
      </p:pic>
    </p:spTree>
    <p:extLst>
      <p:ext uri="{BB962C8B-B14F-4D97-AF65-F5344CB8AC3E}">
        <p14:creationId xmlns:p14="http://schemas.microsoft.com/office/powerpoint/2010/main" val="1627278023"/>
      </p:ext>
    </p:extLst>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Lst>
  <p:hf hdr="0" ftr="0" dt="0"/>
  <p:txStyles>
    <p:titleStyle>
      <a:lvl1pPr algn="l" rtl="0" eaLnBrk="0" fontAlgn="base" hangingPunct="0">
        <a:spcBef>
          <a:spcPct val="0"/>
        </a:spcBef>
        <a:spcAft>
          <a:spcPct val="0"/>
        </a:spcAft>
        <a:defRPr sz="7000" b="0" i="0" spc="200">
          <a:solidFill>
            <a:srgbClr val="F7941D"/>
          </a:solidFill>
          <a:latin typeface="Century Gothic" panose="020B0502020202020204" pitchFamily="34" charset="0"/>
          <a:ea typeface="Century Gothic" panose="020B0502020202020204" pitchFamily="34" charset="0"/>
          <a:cs typeface="Segoe UI" pitchFamily="34" charset="0"/>
        </a:defRPr>
      </a:lvl1pPr>
      <a:lvl2pPr algn="l" rtl="0" eaLnBrk="0" fontAlgn="base" hangingPunct="0">
        <a:spcBef>
          <a:spcPct val="0"/>
        </a:spcBef>
        <a:spcAft>
          <a:spcPct val="0"/>
        </a:spcAft>
        <a:defRPr sz="8000" b="1">
          <a:solidFill>
            <a:srgbClr val="177F99"/>
          </a:solidFill>
          <a:latin typeface="Segoe UI" pitchFamily="34" charset="0"/>
          <a:ea typeface="Segoe UI"/>
          <a:cs typeface="Segoe UI" pitchFamily="34" charset="0"/>
        </a:defRPr>
      </a:lvl2pPr>
      <a:lvl3pPr algn="l" rtl="0" eaLnBrk="0" fontAlgn="base" hangingPunct="0">
        <a:spcBef>
          <a:spcPct val="0"/>
        </a:spcBef>
        <a:spcAft>
          <a:spcPct val="0"/>
        </a:spcAft>
        <a:defRPr sz="8000" b="1">
          <a:solidFill>
            <a:srgbClr val="177F99"/>
          </a:solidFill>
          <a:latin typeface="Segoe UI" pitchFamily="34" charset="0"/>
          <a:ea typeface="Segoe UI"/>
          <a:cs typeface="Segoe UI" pitchFamily="34" charset="0"/>
        </a:defRPr>
      </a:lvl3pPr>
      <a:lvl4pPr algn="l" rtl="0" eaLnBrk="0" fontAlgn="base" hangingPunct="0">
        <a:spcBef>
          <a:spcPct val="0"/>
        </a:spcBef>
        <a:spcAft>
          <a:spcPct val="0"/>
        </a:spcAft>
        <a:defRPr sz="8000" b="1">
          <a:solidFill>
            <a:srgbClr val="177F99"/>
          </a:solidFill>
          <a:latin typeface="Segoe UI" pitchFamily="34" charset="0"/>
          <a:ea typeface="Segoe UI"/>
          <a:cs typeface="Segoe UI" pitchFamily="34" charset="0"/>
        </a:defRPr>
      </a:lvl4pPr>
      <a:lvl5pPr algn="l" rtl="0" eaLnBrk="0" fontAlgn="base" hangingPunct="0">
        <a:spcBef>
          <a:spcPct val="0"/>
        </a:spcBef>
        <a:spcAft>
          <a:spcPct val="0"/>
        </a:spcAft>
        <a:defRPr sz="8000" b="1">
          <a:solidFill>
            <a:srgbClr val="177F99"/>
          </a:solidFill>
          <a:latin typeface="Segoe UI" pitchFamily="34" charset="0"/>
          <a:ea typeface="Segoe UI"/>
          <a:cs typeface="Segoe UI" pitchFamily="34" charset="0"/>
        </a:defRPr>
      </a:lvl5pPr>
      <a:lvl6pPr marL="914414" algn="ctr" rtl="0" eaLnBrk="1" fontAlgn="base" hangingPunct="1">
        <a:spcBef>
          <a:spcPct val="0"/>
        </a:spcBef>
        <a:spcAft>
          <a:spcPct val="0"/>
        </a:spcAft>
        <a:defRPr sz="8802">
          <a:solidFill>
            <a:schemeClr val="tx2"/>
          </a:solidFill>
          <a:latin typeface="Arial" charset="0"/>
          <a:cs typeface="Arial" charset="0"/>
        </a:defRPr>
      </a:lvl6pPr>
      <a:lvl7pPr marL="1828824" algn="ctr" rtl="0" eaLnBrk="1" fontAlgn="base" hangingPunct="1">
        <a:spcBef>
          <a:spcPct val="0"/>
        </a:spcBef>
        <a:spcAft>
          <a:spcPct val="0"/>
        </a:spcAft>
        <a:defRPr sz="8802">
          <a:solidFill>
            <a:schemeClr val="tx2"/>
          </a:solidFill>
          <a:latin typeface="Arial" charset="0"/>
          <a:cs typeface="Arial" charset="0"/>
        </a:defRPr>
      </a:lvl7pPr>
      <a:lvl8pPr marL="2743236" algn="ctr" rtl="0" eaLnBrk="1" fontAlgn="base" hangingPunct="1">
        <a:spcBef>
          <a:spcPct val="0"/>
        </a:spcBef>
        <a:spcAft>
          <a:spcPct val="0"/>
        </a:spcAft>
        <a:defRPr sz="8802">
          <a:solidFill>
            <a:schemeClr val="tx2"/>
          </a:solidFill>
          <a:latin typeface="Arial" charset="0"/>
          <a:cs typeface="Arial" charset="0"/>
        </a:defRPr>
      </a:lvl8pPr>
      <a:lvl9pPr marL="3657652" algn="ctr" rtl="0" eaLnBrk="1" fontAlgn="base" hangingPunct="1">
        <a:spcBef>
          <a:spcPct val="0"/>
        </a:spcBef>
        <a:spcAft>
          <a:spcPct val="0"/>
        </a:spcAft>
        <a:defRPr sz="8802">
          <a:solidFill>
            <a:schemeClr val="tx2"/>
          </a:solidFill>
          <a:latin typeface="Arial" charset="0"/>
          <a:cs typeface="Arial" charset="0"/>
        </a:defRPr>
      </a:lvl9pPr>
    </p:titleStyle>
    <p:bodyStyle>
      <a:lvl1pPr marL="900000" indent="-900010" algn="l" rtl="0" eaLnBrk="0" fontAlgn="base" hangingPunct="0">
        <a:lnSpc>
          <a:spcPct val="100000"/>
        </a:lnSpc>
        <a:spcBef>
          <a:spcPct val="20000"/>
        </a:spcBef>
        <a:spcAft>
          <a:spcPct val="0"/>
        </a:spcAft>
        <a:buClr>
          <a:schemeClr val="bg1"/>
        </a:buClr>
        <a:buSzPct val="110000"/>
        <a:buFontTx/>
        <a:buBlip>
          <a:blip r:embed="rId10"/>
        </a:buBlip>
        <a:defRPr sz="48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1pPr>
      <a:lvl2pPr marL="1439984" indent="-503992" algn="l" rtl="0" eaLnBrk="0" fontAlgn="base" hangingPunct="0">
        <a:spcBef>
          <a:spcPts val="1200"/>
        </a:spcBef>
        <a:spcAft>
          <a:spcPct val="0"/>
        </a:spcAft>
        <a:buClr>
          <a:srgbClr val="FFBB5E"/>
        </a:buClr>
        <a:buSzPct val="70000"/>
        <a:buFont typeface="Arial"/>
        <a:buChar char="•"/>
        <a:defRPr sz="40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2pPr>
      <a:lvl3pPr marL="2016026" marR="0" indent="-504010" algn="l" defTabSz="1828780" rtl="0" eaLnBrk="0" fontAlgn="base" latinLnBrk="0" hangingPunct="0">
        <a:lnSpc>
          <a:spcPct val="100000"/>
        </a:lnSpc>
        <a:spcBef>
          <a:spcPts val="1000"/>
        </a:spcBef>
        <a:spcAft>
          <a:spcPct val="0"/>
        </a:spcAft>
        <a:buClr>
          <a:srgbClr val="5F656C"/>
        </a:buClr>
        <a:buSzPct val="70000"/>
        <a:buFont typeface="Times" pitchFamily="18" charset="0"/>
        <a:buChar char="•"/>
        <a:tabLst/>
        <a:defRPr sz="36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3pPr>
      <a:lvl4pPr marL="2591970" indent="-503992" algn="l" rtl="0" eaLnBrk="0" fontAlgn="base" hangingPunct="0">
        <a:spcBef>
          <a:spcPts val="880"/>
        </a:spcBef>
        <a:spcAft>
          <a:spcPct val="0"/>
        </a:spcAft>
        <a:buClr>
          <a:srgbClr val="FFBB5E"/>
        </a:buClr>
        <a:buSzPct val="70000"/>
        <a:buFont typeface="Arial" panose="020B0604020202020204" pitchFamily="34" charset="0"/>
        <a:buChar char="•"/>
        <a:defRPr lang="en-US" sz="3200" b="0" i="0" dirty="0" smtClean="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4pPr>
      <a:lvl5pPr marL="3167962" marR="0" indent="-503992" algn="l" defTabSz="1828780" rtl="0" eaLnBrk="0" fontAlgn="base" latinLnBrk="0" hangingPunct="0">
        <a:lnSpc>
          <a:spcPct val="100000"/>
        </a:lnSpc>
        <a:spcBef>
          <a:spcPts val="960"/>
        </a:spcBef>
        <a:spcAft>
          <a:spcPct val="0"/>
        </a:spcAft>
        <a:buClr>
          <a:srgbClr val="5F656C"/>
        </a:buClr>
        <a:buSzPct val="70000"/>
        <a:buFont typeface="Arial" panose="020B0604020202020204" pitchFamily="34" charset="0"/>
        <a:buChar char="•"/>
        <a:tabLst/>
        <a:defRPr sz="2800" b="0" i="0">
          <a:solidFill>
            <a:srgbClr val="0C1B2A"/>
          </a:solidFill>
          <a:latin typeface="Century Gothic" panose="020B0502020202020204" pitchFamily="34" charset="0"/>
          <a:ea typeface="Century Gothic" panose="020B0502020202020204" pitchFamily="34" charset="0"/>
          <a:cs typeface="Century Gothic" panose="020B0502020202020204" pitchFamily="34" charset="0"/>
        </a:defRPr>
      </a:lvl5pPr>
      <a:lvl6pPr marL="5029268" indent="-457204" algn="l" rtl="0" eaLnBrk="1" fontAlgn="base" hangingPunct="1">
        <a:spcBef>
          <a:spcPct val="20000"/>
        </a:spcBef>
        <a:spcAft>
          <a:spcPct val="0"/>
        </a:spcAft>
        <a:buChar char="»"/>
        <a:defRPr sz="4000">
          <a:solidFill>
            <a:schemeClr val="tx1"/>
          </a:solidFill>
          <a:latin typeface="+mn-lt"/>
          <a:cs typeface="+mn-cs"/>
        </a:defRPr>
      </a:lvl6pPr>
      <a:lvl7pPr marL="5943680" indent="-457204" algn="l" rtl="0" eaLnBrk="1" fontAlgn="base" hangingPunct="1">
        <a:spcBef>
          <a:spcPct val="20000"/>
        </a:spcBef>
        <a:spcAft>
          <a:spcPct val="0"/>
        </a:spcAft>
        <a:buChar char="»"/>
        <a:defRPr sz="4000">
          <a:solidFill>
            <a:schemeClr val="tx1"/>
          </a:solidFill>
          <a:latin typeface="+mn-lt"/>
          <a:cs typeface="+mn-cs"/>
        </a:defRPr>
      </a:lvl7pPr>
      <a:lvl8pPr marL="6858092" indent="-457204" algn="l" rtl="0" eaLnBrk="1" fontAlgn="base" hangingPunct="1">
        <a:spcBef>
          <a:spcPct val="20000"/>
        </a:spcBef>
        <a:spcAft>
          <a:spcPct val="0"/>
        </a:spcAft>
        <a:buChar char="»"/>
        <a:defRPr sz="4000">
          <a:solidFill>
            <a:schemeClr val="tx1"/>
          </a:solidFill>
          <a:latin typeface="+mn-lt"/>
          <a:cs typeface="+mn-cs"/>
        </a:defRPr>
      </a:lvl8pPr>
      <a:lvl9pPr marL="7772504" indent="-457204" algn="l" rtl="0" eaLnBrk="1" fontAlgn="base" hangingPunct="1">
        <a:spcBef>
          <a:spcPct val="20000"/>
        </a:spcBef>
        <a:spcAft>
          <a:spcPct val="0"/>
        </a:spcAft>
        <a:buChar char="»"/>
        <a:defRPr sz="4000">
          <a:solidFill>
            <a:schemeClr val="tx1"/>
          </a:solidFill>
          <a:latin typeface="+mn-lt"/>
          <a:cs typeface="+mn-cs"/>
        </a:defRPr>
      </a:lvl9pPr>
    </p:bodyStyle>
    <p:otherStyle>
      <a:defPPr>
        <a:defRPr lang="en-US"/>
      </a:defPPr>
      <a:lvl1pPr marL="0" algn="l" defTabSz="1828824" rtl="0" eaLnBrk="1" latinLnBrk="0" hangingPunct="1">
        <a:defRPr sz="3600" kern="1200">
          <a:solidFill>
            <a:schemeClr val="tx1"/>
          </a:solidFill>
          <a:latin typeface="+mn-lt"/>
          <a:ea typeface="+mn-ea"/>
          <a:cs typeface="+mn-cs"/>
        </a:defRPr>
      </a:lvl1pPr>
      <a:lvl2pPr marL="914414" algn="l" defTabSz="1828824" rtl="0" eaLnBrk="1" latinLnBrk="0" hangingPunct="1">
        <a:defRPr sz="3600" kern="1200">
          <a:solidFill>
            <a:schemeClr val="tx1"/>
          </a:solidFill>
          <a:latin typeface="+mn-lt"/>
          <a:ea typeface="+mn-ea"/>
          <a:cs typeface="+mn-cs"/>
        </a:defRPr>
      </a:lvl2pPr>
      <a:lvl3pPr marL="1828824" algn="l" defTabSz="1828824" rtl="0" eaLnBrk="1" latinLnBrk="0" hangingPunct="1">
        <a:defRPr sz="3600" kern="1200">
          <a:solidFill>
            <a:schemeClr val="tx1"/>
          </a:solidFill>
          <a:latin typeface="+mn-lt"/>
          <a:ea typeface="+mn-ea"/>
          <a:cs typeface="+mn-cs"/>
        </a:defRPr>
      </a:lvl3pPr>
      <a:lvl4pPr marL="2743236" algn="l" defTabSz="1828824" rtl="0" eaLnBrk="1" latinLnBrk="0" hangingPunct="1">
        <a:defRPr sz="3600" kern="1200">
          <a:solidFill>
            <a:schemeClr val="tx1"/>
          </a:solidFill>
          <a:latin typeface="+mn-lt"/>
          <a:ea typeface="+mn-ea"/>
          <a:cs typeface="+mn-cs"/>
        </a:defRPr>
      </a:lvl4pPr>
      <a:lvl5pPr marL="3657652" algn="l" defTabSz="1828824" rtl="0" eaLnBrk="1" latinLnBrk="0" hangingPunct="1">
        <a:defRPr sz="3600" kern="1200">
          <a:solidFill>
            <a:schemeClr val="tx1"/>
          </a:solidFill>
          <a:latin typeface="+mn-lt"/>
          <a:ea typeface="+mn-ea"/>
          <a:cs typeface="+mn-cs"/>
        </a:defRPr>
      </a:lvl5pPr>
      <a:lvl6pPr marL="4572062" algn="l" defTabSz="1828824" rtl="0" eaLnBrk="1" latinLnBrk="0" hangingPunct="1">
        <a:defRPr sz="3600" kern="1200">
          <a:solidFill>
            <a:schemeClr val="tx1"/>
          </a:solidFill>
          <a:latin typeface="+mn-lt"/>
          <a:ea typeface="+mn-ea"/>
          <a:cs typeface="+mn-cs"/>
        </a:defRPr>
      </a:lvl6pPr>
      <a:lvl7pPr marL="5486476" algn="l" defTabSz="1828824" rtl="0" eaLnBrk="1" latinLnBrk="0" hangingPunct="1">
        <a:defRPr sz="3600" kern="1200">
          <a:solidFill>
            <a:schemeClr val="tx1"/>
          </a:solidFill>
          <a:latin typeface="+mn-lt"/>
          <a:ea typeface="+mn-ea"/>
          <a:cs typeface="+mn-cs"/>
        </a:defRPr>
      </a:lvl7pPr>
      <a:lvl8pPr marL="6400886" algn="l" defTabSz="1828824" rtl="0" eaLnBrk="1" latinLnBrk="0" hangingPunct="1">
        <a:defRPr sz="3600" kern="1200">
          <a:solidFill>
            <a:schemeClr val="tx1"/>
          </a:solidFill>
          <a:latin typeface="+mn-lt"/>
          <a:ea typeface="+mn-ea"/>
          <a:cs typeface="+mn-cs"/>
        </a:defRPr>
      </a:lvl8pPr>
      <a:lvl9pPr marL="7315298" algn="l" defTabSz="1828824"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604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3DEE35-09C9-E04D-84A4-5FB31304B4C8}"/>
              </a:ext>
            </a:extLst>
          </p:cNvPr>
          <p:cNvSpPr/>
          <p:nvPr userDrawn="1"/>
        </p:nvSpPr>
        <p:spPr>
          <a:xfrm>
            <a:off x="-216" y="0"/>
            <a:ext cx="20304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Текст 16"/>
          <p:cNvSpPr>
            <a:spLocks noGrp="1"/>
          </p:cNvSpPr>
          <p:nvPr>
            <p:ph type="body" idx="1"/>
          </p:nvPr>
        </p:nvSpPr>
        <p:spPr>
          <a:xfrm>
            <a:off x="4063999" y="5053823"/>
            <a:ext cx="18288001" cy="6370980"/>
          </a:xfrm>
          <a:prstGeom prst="rect">
            <a:avLst/>
          </a:prstGeom>
        </p:spPr>
        <p:txBody>
          <a:bodyPr vert="horz" lIns="0" tIns="0" rIns="0" bIns="0" rtlCol="0">
            <a:normAutofit/>
          </a:bodyPr>
          <a:lstStyle/>
          <a:p>
            <a:pPr lvl="0"/>
            <a:r>
              <a:rPr lang="en-US"/>
              <a:t>H2 Heading</a:t>
            </a:r>
          </a:p>
          <a:p>
            <a:pPr lvl="1"/>
            <a:r>
              <a:rPr lang="en-US"/>
              <a:t>H3 Heading</a:t>
            </a:r>
          </a:p>
          <a:p>
            <a:pPr marL="0" marR="0" lvl="2" indent="0" algn="l" defTabSz="914271" eaLnBrk="1" fontAlgn="auto" latinLnBrk="0" hangingPunct="1">
              <a:lnSpc>
                <a:spcPct val="100000"/>
              </a:lnSpc>
              <a:spcBef>
                <a:spcPts val="800"/>
              </a:spcBef>
              <a:spcAft>
                <a:spcPts val="0"/>
              </a:spcAft>
              <a:buClrTx/>
              <a:buSzTx/>
              <a:buFontTx/>
              <a:buNone/>
              <a:tabLst/>
              <a:defRPr/>
            </a:pPr>
            <a:r>
              <a:rPr lang="en-US"/>
              <a:t>H4 Heading</a:t>
            </a:r>
          </a:p>
          <a:p>
            <a:pPr marL="0" marR="0" lvl="2" indent="0" algn="l" defTabSz="914271" eaLnBrk="1" fontAlgn="auto" latinLnBrk="0" hangingPunct="1">
              <a:lnSpc>
                <a:spcPct val="100000"/>
              </a:lnSpc>
              <a:spcBef>
                <a:spcPts val="800"/>
              </a:spcBef>
              <a:spcAft>
                <a:spcPts val="0"/>
              </a:spcAft>
              <a:buClrTx/>
              <a:buSzTx/>
              <a:buFontTx/>
              <a:buNone/>
              <a:tabLst/>
              <a:defRPr/>
            </a:pPr>
            <a:endParaRPr lang="en-US"/>
          </a:p>
          <a:p>
            <a:pPr marL="0" marR="0" lvl="3" indent="0" algn="l" defTabSz="914271" eaLnBrk="1" fontAlgn="auto" latinLnBrk="0" hangingPunct="1">
              <a:lnSpc>
                <a:spcPct val="100000"/>
              </a:lnSpc>
              <a:spcBef>
                <a:spcPts val="800"/>
              </a:spcBef>
              <a:spcAft>
                <a:spcPts val="0"/>
              </a:spcAft>
              <a:buClrTx/>
              <a:buSzTx/>
              <a:buFontTx/>
              <a:buNone/>
              <a:tabLst/>
              <a:defRPr/>
            </a:pPr>
            <a:r>
              <a:rPr lang="en-US"/>
              <a:t>Caption</a:t>
            </a:r>
          </a:p>
          <a:p>
            <a:pPr marL="0" marR="0" lvl="4" indent="0" algn="l" defTabSz="914271" eaLnBrk="1" fontAlgn="auto" latinLnBrk="0" hangingPunct="1">
              <a:lnSpc>
                <a:spcPct val="100000"/>
              </a:lnSpc>
              <a:spcBef>
                <a:spcPts val="800"/>
              </a:spcBef>
              <a:spcAft>
                <a:spcPts val="0"/>
              </a:spcAft>
              <a:buClrTx/>
              <a:buSzTx/>
              <a:buFontTx/>
              <a:buNone/>
              <a:tabLst/>
              <a:defRPr/>
            </a:pPr>
            <a:r>
              <a:rPr lang="en-US"/>
              <a:t>Body</a:t>
            </a:r>
          </a:p>
          <a:p>
            <a:pPr marL="0" marR="0" lvl="5" indent="0" algn="l" defTabSz="914271" eaLnBrk="1" fontAlgn="auto" latinLnBrk="0" hangingPunct="1">
              <a:lnSpc>
                <a:spcPct val="100000"/>
              </a:lnSpc>
              <a:spcBef>
                <a:spcPts val="800"/>
              </a:spcBef>
              <a:spcAft>
                <a:spcPts val="0"/>
              </a:spcAft>
              <a:buClrTx/>
              <a:buSzTx/>
              <a:buFontTx/>
              <a:buNone/>
              <a:tabLst/>
              <a:defRPr/>
            </a:pPr>
            <a:r>
              <a:rPr lang="en-US"/>
              <a:t>Small Body</a:t>
            </a:r>
          </a:p>
          <a:p>
            <a:pPr marL="285710" marR="0" lvl="6" indent="-285710" algn="l" defTabSz="914271" eaLnBrk="1" fontAlgn="auto" latinLnBrk="0" hangingPunct="1">
              <a:lnSpc>
                <a:spcPct val="100000"/>
              </a:lnSpc>
              <a:spcBef>
                <a:spcPts val="800"/>
              </a:spcBef>
              <a:spcAft>
                <a:spcPts val="0"/>
              </a:spcAft>
              <a:buClrTx/>
              <a:buSzTx/>
              <a:buFont typeface="Arial" panose="020B0604020202020204" pitchFamily="34" charset="0"/>
              <a:buChar char="•"/>
              <a:tabLst/>
              <a:defRPr/>
            </a:pPr>
            <a:endParaRPr lang="en-US"/>
          </a:p>
        </p:txBody>
      </p:sp>
      <p:sp>
        <p:nvSpPr>
          <p:cNvPr id="7" name="Заголовок 17"/>
          <p:cNvSpPr>
            <a:spLocks noGrp="1"/>
          </p:cNvSpPr>
          <p:nvPr>
            <p:ph type="title"/>
          </p:nvPr>
        </p:nvSpPr>
        <p:spPr>
          <a:xfrm>
            <a:off x="4063999" y="2261363"/>
            <a:ext cx="18288001" cy="2309931"/>
          </a:xfrm>
          <a:prstGeom prst="rect">
            <a:avLst/>
          </a:prstGeom>
        </p:spPr>
        <p:txBody>
          <a:bodyPr vert="horz" lIns="0" tIns="0" rIns="0" bIns="0" rtlCol="0" anchor="ctr">
            <a:noAutofit/>
          </a:bodyPr>
          <a:lstStyle/>
          <a:p>
            <a:r>
              <a:rPr lang="nl-NL"/>
              <a:t>H1 Heading</a:t>
            </a:r>
          </a:p>
        </p:txBody>
      </p:sp>
      <p:pic>
        <p:nvPicPr>
          <p:cNvPr id="13" name="Picture 12">
            <a:extLst>
              <a:ext uri="{FF2B5EF4-FFF2-40B4-BE49-F238E27FC236}">
                <a16:creationId xmlns:a16="http://schemas.microsoft.com/office/drawing/2014/main" id="{34ADBF24-0C6C-FB42-99BF-5F3F80571C8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10984" y="479424"/>
            <a:ext cx="1008000" cy="1008000"/>
          </a:xfrm>
          <a:prstGeom prst="rect">
            <a:avLst/>
          </a:prstGeom>
        </p:spPr>
      </p:pic>
      <p:sp>
        <p:nvSpPr>
          <p:cNvPr id="11" name="Shape 58">
            <a:extLst>
              <a:ext uri="{FF2B5EF4-FFF2-40B4-BE49-F238E27FC236}">
                <a16:creationId xmlns:a16="http://schemas.microsoft.com/office/drawing/2014/main" id="{C93963F5-28E1-B84F-B1E1-0CB7B7FB88C0}"/>
              </a:ext>
            </a:extLst>
          </p:cNvPr>
          <p:cNvSpPr txBox="1">
            <a:spLocks/>
          </p:cNvSpPr>
          <p:nvPr userDrawn="1"/>
        </p:nvSpPr>
        <p:spPr>
          <a:xfrm>
            <a:off x="0" y="12657808"/>
            <a:ext cx="2030400" cy="932603"/>
          </a:xfrm>
          <a:prstGeom prst="rect">
            <a:avLst/>
          </a:prstGeom>
        </p:spPr>
        <p:txBody>
          <a:bodyPr anchor="t" anchorCtr="0"/>
          <a:lstStyle>
            <a:defPPr>
              <a:defRPr lang="ru-RU"/>
            </a:defPPr>
            <a:lvl1pPr marL="0" algn="ctr" defTabSz="1827843" rtl="0" eaLnBrk="1" latinLnBrk="0" hangingPunct="1">
              <a:defRPr sz="2000" b="0" i="0" kern="1200">
                <a:solidFill>
                  <a:srgbClr val="F7941D"/>
                </a:solidFill>
                <a:latin typeface="Avenir" panose="02000503020000020003" pitchFamily="2" charset="0"/>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endParaRPr lang="uk-UA" b="0" i="0"/>
          </a:p>
        </p:txBody>
      </p:sp>
    </p:spTree>
    <p:extLst>
      <p:ext uri="{BB962C8B-B14F-4D97-AF65-F5344CB8AC3E}">
        <p14:creationId xmlns:p14="http://schemas.microsoft.com/office/powerpoint/2010/main" val="468950599"/>
      </p:ext>
    </p:extLst>
  </p:cSld>
  <p:clrMap bg1="lt1" tx1="dk1" bg2="lt2" tx2="dk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 id="2147485146" r:id="rId11"/>
    <p:sldLayoutId id="2147485147" r:id="rId12"/>
    <p:sldLayoutId id="2147485148" r:id="rId13"/>
    <p:sldLayoutId id="2147485149" r:id="rId14"/>
    <p:sldLayoutId id="2147485150" r:id="rId15"/>
    <p:sldLayoutId id="2147485151" r:id="rId16"/>
    <p:sldLayoutId id="2147485152" r:id="rId17"/>
  </p:sldLayoutIdLst>
  <p:transition spd="slow">
    <p:push dir="u"/>
  </p:transition>
  <p:hf hdr="0" ftr="0" dt="0"/>
  <p:txStyles>
    <p:titleStyle>
      <a:lvl1pPr algn="l" defTabSz="1813496" rtl="0" eaLnBrk="1" latinLnBrk="0" hangingPunct="1">
        <a:lnSpc>
          <a:spcPct val="90000"/>
        </a:lnSpc>
        <a:spcBef>
          <a:spcPct val="0"/>
        </a:spcBef>
        <a:buNone/>
        <a:defRPr sz="12000" b="0" i="0" kern="1200">
          <a:solidFill>
            <a:schemeClr val="tx1"/>
          </a:solidFill>
          <a:latin typeface="Century Gothic Regular"/>
          <a:ea typeface="+mj-ea"/>
          <a:cs typeface="+mj-cs"/>
        </a:defRPr>
      </a:lvl1pPr>
    </p:titleStyle>
    <p:bodyStyle>
      <a:lvl1pPr marL="0" marR="0" indent="0" algn="l" defTabSz="1813496" rtl="0" eaLnBrk="1" fontAlgn="auto" latinLnBrk="0" hangingPunct="1">
        <a:lnSpc>
          <a:spcPct val="100000"/>
        </a:lnSpc>
        <a:spcBef>
          <a:spcPts val="992"/>
        </a:spcBef>
        <a:spcAft>
          <a:spcPts val="0"/>
        </a:spcAft>
        <a:buClrTx/>
        <a:buSzPct val="100000"/>
        <a:buFontTx/>
        <a:buNone/>
        <a:tabLst/>
        <a:defRPr sz="2006" b="0" i="0" kern="1200">
          <a:solidFill>
            <a:schemeClr val="tx1">
              <a:lumMod val="95000"/>
              <a:lumOff val="5000"/>
            </a:schemeClr>
          </a:solidFill>
          <a:latin typeface="Avenir LT Std 55 Roman" panose="020B0503020203020204" pitchFamily="34" charset="0"/>
          <a:ea typeface="+mn-ea"/>
          <a:cs typeface="+mn-cs"/>
        </a:defRPr>
      </a:lvl1pPr>
      <a:lvl2pPr marL="0" indent="0" algn="l" defTabSz="894367" rtl="0" eaLnBrk="1" latinLnBrk="0" hangingPunct="1">
        <a:lnSpc>
          <a:spcPct val="100000"/>
        </a:lnSpc>
        <a:spcBef>
          <a:spcPts val="992"/>
        </a:spcBef>
        <a:buSzPct val="100000"/>
        <a:buFontTx/>
        <a:buNone/>
        <a:defRPr sz="3610" b="0" i="0" kern="1200" baseline="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2pPr>
      <a:lvl3pPr marL="0" indent="0" algn="l" defTabSz="894367" rtl="0" eaLnBrk="1" latinLnBrk="0" hangingPunct="1">
        <a:lnSpc>
          <a:spcPct val="150000"/>
        </a:lnSpc>
        <a:spcBef>
          <a:spcPts val="992"/>
        </a:spcBef>
        <a:buSzPct val="100000"/>
        <a:buFontTx/>
        <a:buNone/>
        <a:defRPr sz="2006" b="0" i="0" kern="1200" baseline="0">
          <a:solidFill>
            <a:schemeClr val="tx1">
              <a:lumMod val="95000"/>
              <a:lumOff val="5000"/>
            </a:schemeClr>
          </a:solidFill>
          <a:latin typeface="Avenir LT Std 55 Roman" panose="020B0503020203020204" pitchFamily="34" charset="0"/>
          <a:ea typeface="+mn-ea"/>
          <a:cs typeface="+mn-cs"/>
        </a:defRPr>
      </a:lvl3pPr>
      <a:lvl4pPr marL="0" indent="0" algn="l" defTabSz="1813496" rtl="0" eaLnBrk="1" latinLnBrk="0" hangingPunct="1">
        <a:lnSpc>
          <a:spcPct val="100000"/>
        </a:lnSpc>
        <a:spcBef>
          <a:spcPts val="992"/>
        </a:spcBef>
        <a:buSzPct val="100000"/>
        <a:buFontTx/>
        <a:buNone/>
        <a:defRPr sz="3007" b="1" i="0" kern="1200">
          <a:solidFill>
            <a:schemeClr val="tx1">
              <a:lumMod val="95000"/>
              <a:lumOff val="5000"/>
            </a:schemeClr>
          </a:solidFill>
          <a:latin typeface="Avenir Black" panose="02000503020000020003" pitchFamily="2" charset="0"/>
          <a:ea typeface="Open Sans" panose="020B0606030504020204" pitchFamily="34" charset="0"/>
          <a:cs typeface="Open Sans" panose="020B0606030504020204" pitchFamily="34" charset="0"/>
        </a:defRPr>
      </a:lvl4pPr>
      <a:lvl5pPr marL="0" indent="0" algn="l" defTabSz="1813496" rtl="0" eaLnBrk="1" latinLnBrk="0" hangingPunct="1">
        <a:lnSpc>
          <a:spcPct val="100000"/>
        </a:lnSpc>
        <a:spcBef>
          <a:spcPts val="992"/>
        </a:spcBef>
        <a:buSzPct val="100000"/>
        <a:buFontTx/>
        <a:buNone/>
        <a:defRPr sz="2406" b="0" i="0" kern="1200" baseline="0">
          <a:solidFill>
            <a:schemeClr val="tx1">
              <a:lumMod val="95000"/>
              <a:lumOff val="5000"/>
            </a:schemeClr>
          </a:solidFill>
          <a:latin typeface="Avenir LT Std 55 Roman" panose="020B0503020203020204" pitchFamily="34"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LT Std 55 Roman" panose="020B0503020203020204" pitchFamily="34"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LT Std 55 Roman" panose="020B0503020203020204" pitchFamily="34"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p:bodyStyle>
    <p:otherStyle>
      <a:defPPr>
        <a:defRPr lang="en-US"/>
      </a:defPPr>
      <a:lvl1pPr marL="0" algn="l" defTabSz="1813496" rtl="0" eaLnBrk="1" latinLnBrk="0" hangingPunct="1">
        <a:defRPr sz="3570" kern="1200">
          <a:solidFill>
            <a:schemeClr val="tx1"/>
          </a:solidFill>
          <a:latin typeface="+mn-lt"/>
          <a:ea typeface="+mn-ea"/>
          <a:cs typeface="+mn-cs"/>
        </a:defRPr>
      </a:lvl1pPr>
      <a:lvl2pPr marL="906748" algn="l" defTabSz="1813496" rtl="0" eaLnBrk="1" latinLnBrk="0" hangingPunct="1">
        <a:defRPr sz="3570" kern="1200">
          <a:solidFill>
            <a:schemeClr val="tx1"/>
          </a:solidFill>
          <a:latin typeface="+mn-lt"/>
          <a:ea typeface="+mn-ea"/>
          <a:cs typeface="+mn-cs"/>
        </a:defRPr>
      </a:lvl2pPr>
      <a:lvl3pPr marL="1813496" algn="l" defTabSz="1813496" rtl="0" eaLnBrk="1" latinLnBrk="0" hangingPunct="1">
        <a:defRPr sz="3570" kern="1200">
          <a:solidFill>
            <a:schemeClr val="tx1"/>
          </a:solidFill>
          <a:latin typeface="+mn-lt"/>
          <a:ea typeface="+mn-ea"/>
          <a:cs typeface="+mn-cs"/>
        </a:defRPr>
      </a:lvl3pPr>
      <a:lvl4pPr marL="2720243" algn="l" defTabSz="1813496" rtl="0" eaLnBrk="1" latinLnBrk="0" hangingPunct="1">
        <a:defRPr sz="3570" kern="1200">
          <a:solidFill>
            <a:schemeClr val="tx1"/>
          </a:solidFill>
          <a:latin typeface="+mn-lt"/>
          <a:ea typeface="+mn-ea"/>
          <a:cs typeface="+mn-cs"/>
        </a:defRPr>
      </a:lvl4pPr>
      <a:lvl5pPr marL="3626993" algn="l" defTabSz="1813496" rtl="0" eaLnBrk="1" latinLnBrk="0" hangingPunct="1">
        <a:defRPr sz="3570" kern="1200">
          <a:solidFill>
            <a:schemeClr val="tx1"/>
          </a:solidFill>
          <a:latin typeface="+mn-lt"/>
          <a:ea typeface="+mn-ea"/>
          <a:cs typeface="+mn-cs"/>
        </a:defRPr>
      </a:lvl5pPr>
      <a:lvl6pPr marL="4533738" algn="l" defTabSz="1813496" rtl="0" eaLnBrk="1" latinLnBrk="0" hangingPunct="1">
        <a:defRPr sz="3570" kern="1200">
          <a:solidFill>
            <a:schemeClr val="tx1"/>
          </a:solidFill>
          <a:latin typeface="+mn-lt"/>
          <a:ea typeface="+mn-ea"/>
          <a:cs typeface="+mn-cs"/>
        </a:defRPr>
      </a:lvl6pPr>
      <a:lvl7pPr marL="5440488" algn="l" defTabSz="1813496" rtl="0" eaLnBrk="1" latinLnBrk="0" hangingPunct="1">
        <a:defRPr sz="3570" kern="1200">
          <a:solidFill>
            <a:schemeClr val="tx1"/>
          </a:solidFill>
          <a:latin typeface="+mn-lt"/>
          <a:ea typeface="+mn-ea"/>
          <a:cs typeface="+mn-cs"/>
        </a:defRPr>
      </a:lvl7pPr>
      <a:lvl8pPr marL="6347236" algn="l" defTabSz="1813496" rtl="0" eaLnBrk="1" latinLnBrk="0" hangingPunct="1">
        <a:defRPr sz="3570" kern="1200">
          <a:solidFill>
            <a:schemeClr val="tx1"/>
          </a:solidFill>
          <a:latin typeface="+mn-lt"/>
          <a:ea typeface="+mn-ea"/>
          <a:cs typeface="+mn-cs"/>
        </a:defRPr>
      </a:lvl8pPr>
      <a:lvl9pPr marL="7253984" algn="l" defTabSz="1813496" rtl="0" eaLnBrk="1" latinLnBrk="0" hangingPunct="1">
        <a:defRPr sz="357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604">
          <p15:clr>
            <a:srgbClr val="F26B43"/>
          </p15:clr>
        </p15:guide>
        <p15:guide id="15" orient="horz" pos="43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slide" Target="slide3.xml"/><Relationship Id="rId7" Type="http://schemas.openxmlformats.org/officeDocument/2006/relationships/slide" Target="slide7.xml"/><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slide" Target="slide2.xml"/><Relationship Id="rId16" Type="http://schemas.openxmlformats.org/officeDocument/2006/relationships/image" Target="../media/image39.png"/><Relationship Id="rId1" Type="http://schemas.openxmlformats.org/officeDocument/2006/relationships/slideLayout" Target="../slideLayouts/slideLayout77.xml"/><Relationship Id="rId6" Type="http://schemas.openxmlformats.org/officeDocument/2006/relationships/slide" Target="slide6.xml"/><Relationship Id="rId11" Type="http://schemas.openxmlformats.org/officeDocument/2006/relationships/image" Target="../media/image34.svg"/><Relationship Id="rId5" Type="http://schemas.openxmlformats.org/officeDocument/2006/relationships/slide" Target="slide5.xml"/><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46.jpeg"/><Relationship Id="rId18" Type="http://schemas.openxmlformats.org/officeDocument/2006/relationships/image" Target="../media/image51.png"/><Relationship Id="rId3" Type="http://schemas.openxmlformats.org/officeDocument/2006/relationships/slide" Target="slide3.xml"/><Relationship Id="rId7" Type="http://schemas.openxmlformats.org/officeDocument/2006/relationships/slide" Target="slide7.xml"/><Relationship Id="rId12" Type="http://schemas.openxmlformats.org/officeDocument/2006/relationships/image" Target="../media/image45.jpeg"/><Relationship Id="rId17" Type="http://schemas.openxmlformats.org/officeDocument/2006/relationships/image" Target="../media/image50.png"/><Relationship Id="rId2" Type="http://schemas.openxmlformats.org/officeDocument/2006/relationships/slide" Target="slide2.xml"/><Relationship Id="rId16" Type="http://schemas.openxmlformats.org/officeDocument/2006/relationships/image" Target="../media/image49.png"/><Relationship Id="rId1" Type="http://schemas.openxmlformats.org/officeDocument/2006/relationships/slideLayout" Target="../slideLayouts/slideLayout77.xml"/><Relationship Id="rId6" Type="http://schemas.openxmlformats.org/officeDocument/2006/relationships/slide" Target="slide6.xml"/><Relationship Id="rId11" Type="http://schemas.openxmlformats.org/officeDocument/2006/relationships/image" Target="../media/image44.jpeg"/><Relationship Id="rId5" Type="http://schemas.openxmlformats.org/officeDocument/2006/relationships/slide" Target="slide5.xml"/><Relationship Id="rId15" Type="http://schemas.openxmlformats.org/officeDocument/2006/relationships/image" Target="../media/image48.jpeg"/><Relationship Id="rId10" Type="http://schemas.openxmlformats.org/officeDocument/2006/relationships/image" Target="../media/image43.jpeg"/><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2.xml"/><Relationship Id="rId7" Type="http://schemas.openxmlformats.org/officeDocument/2006/relationships/slide" Target="slide6.xml"/><Relationship Id="rId2" Type="http://schemas.openxmlformats.org/officeDocument/2006/relationships/image" Target="../media/image52.png"/><Relationship Id="rId1" Type="http://schemas.openxmlformats.org/officeDocument/2006/relationships/slideLayout" Target="../slideLayouts/slideLayout77.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slide" Target="slide9.xml"/><Relationship Id="rId4" Type="http://schemas.openxmlformats.org/officeDocument/2006/relationships/slide" Target="slide3.xml"/><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microsoft.com/office/2007/relationships/hdphoto" Target="../media/hdphoto1.wdp"/><Relationship Id="rId7" Type="http://schemas.openxmlformats.org/officeDocument/2006/relationships/slide" Target="slide5.xml"/><Relationship Id="rId2" Type="http://schemas.openxmlformats.org/officeDocument/2006/relationships/image" Target="../media/image53.png"/><Relationship Id="rId1" Type="http://schemas.openxmlformats.org/officeDocument/2006/relationships/slideLayout" Target="../slideLayouts/slideLayout77.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slide" Target="slide3.xml"/><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2.xml"/><Relationship Id="rId7" Type="http://schemas.openxmlformats.org/officeDocument/2006/relationships/slide" Target="slide6.xml"/><Relationship Id="rId2" Type="http://schemas.openxmlformats.org/officeDocument/2006/relationships/image" Target="../media/image54.jpeg"/><Relationship Id="rId1" Type="http://schemas.openxmlformats.org/officeDocument/2006/relationships/slideLayout" Target="../slideLayouts/slideLayout77.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slide" Target="slide9.xml"/><Relationship Id="rId4" Type="http://schemas.openxmlformats.org/officeDocument/2006/relationships/slide" Target="slide3.xm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2.xml"/><Relationship Id="rId7" Type="http://schemas.openxmlformats.org/officeDocument/2006/relationships/slide" Target="slide6.xml"/><Relationship Id="rId2" Type="http://schemas.openxmlformats.org/officeDocument/2006/relationships/image" Target="../media/image55.jpeg"/><Relationship Id="rId1" Type="http://schemas.openxmlformats.org/officeDocument/2006/relationships/slideLayout" Target="../slideLayouts/slideLayout77.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slide" Target="slide9.xml"/><Relationship Id="rId4" Type="http://schemas.openxmlformats.org/officeDocument/2006/relationships/slide" Target="slide3.xml"/><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2.xml"/><Relationship Id="rId7" Type="http://schemas.openxmlformats.org/officeDocument/2006/relationships/slide" Target="slide6.xml"/><Relationship Id="rId2" Type="http://schemas.openxmlformats.org/officeDocument/2006/relationships/image" Target="../media/image56.jpeg"/><Relationship Id="rId1" Type="http://schemas.openxmlformats.org/officeDocument/2006/relationships/slideLayout" Target="../slideLayouts/slideLayout77.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slide" Target="slide9.xml"/><Relationship Id="rId4" Type="http://schemas.openxmlformats.org/officeDocument/2006/relationships/slide" Target="slide3.xml"/><Relationship Id="rId9"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slide" Target="slide2.xml"/><Relationship Id="rId1" Type="http://schemas.openxmlformats.org/officeDocument/2006/relationships/slideLayout" Target="../slideLayouts/slideLayout77.xml"/><Relationship Id="rId6"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57.png"/><Relationship Id="rId4" Type="http://schemas.openxmlformats.org/officeDocument/2006/relationships/slide" Target="slide4.xml"/><Relationship Id="rId9"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D9D937B4-1CB4-4CE3-BBC2-EC280A8B7114}"/>
              </a:ext>
            </a:extLst>
          </p:cNvPr>
          <p:cNvSpPr txBox="1">
            <a:spLocks/>
          </p:cNvSpPr>
          <p:nvPr/>
        </p:nvSpPr>
        <p:spPr>
          <a:xfrm>
            <a:off x="2524539" y="6740927"/>
            <a:ext cx="19886889" cy="2279789"/>
          </a:xfrm>
          <a:prstGeom prst="rect">
            <a:avLst/>
          </a:prstGeom>
        </p:spPr>
        <p:txBody>
          <a:bodyPr vert="horz" lIns="0" tIns="0" rIns="0" bIns="0" rtlCol="0" anchor="ctr" anchorCtr="0">
            <a:noAutofit/>
          </a:bodyPr>
          <a:lstStyle>
            <a:lvl1pPr marL="0" marR="0" indent="0" algn="r" defTabSz="1813496" rtl="0" eaLnBrk="1" fontAlgn="auto" latinLnBrk="0" hangingPunct="1">
              <a:lnSpc>
                <a:spcPct val="100000"/>
              </a:lnSpc>
              <a:spcBef>
                <a:spcPts val="992"/>
              </a:spcBef>
              <a:spcAft>
                <a:spcPts val="0"/>
              </a:spcAft>
              <a:buClrTx/>
              <a:buSzPct val="100000"/>
              <a:buFontTx/>
              <a:buNone/>
              <a:tabLst/>
              <a:defRPr sz="12000" b="0" i="0" kern="1200">
                <a:solidFill>
                  <a:srgbClr val="F6F6F6"/>
                </a:solidFill>
                <a:latin typeface="Generica" panose="02000500000000000000" pitchFamily="2" charset="77"/>
                <a:ea typeface="+mn-ea"/>
                <a:cs typeface="+mn-cs"/>
              </a:defRPr>
            </a:lvl1pPr>
            <a:lvl2pPr marL="0" indent="0" algn="l" defTabSz="894367" rtl="0" eaLnBrk="1" latinLnBrk="0" hangingPunct="1">
              <a:lnSpc>
                <a:spcPct val="100000"/>
              </a:lnSpc>
              <a:spcBef>
                <a:spcPts val="992"/>
              </a:spcBef>
              <a:buSzPct val="100000"/>
              <a:buFontTx/>
              <a:buNone/>
              <a:defRPr sz="3610" b="0" i="0" kern="1200" baseline="0">
                <a:solidFill>
                  <a:srgbClr val="F6F6F6"/>
                </a:solidFill>
                <a:latin typeface="Century Gothic" panose="020B0502020202020204" pitchFamily="34" charset="0"/>
                <a:ea typeface="Open Sans" panose="020B0606030504020204" pitchFamily="34" charset="0"/>
                <a:cs typeface="Open Sans" panose="020B0606030504020204" pitchFamily="34" charset="0"/>
              </a:defRPr>
            </a:lvl2pPr>
            <a:lvl3pPr marL="0" indent="0" algn="l" defTabSz="894367" rtl="0" eaLnBrk="1" latinLnBrk="0" hangingPunct="1">
              <a:lnSpc>
                <a:spcPct val="150000"/>
              </a:lnSpc>
              <a:spcBef>
                <a:spcPts val="992"/>
              </a:spcBef>
              <a:buSzPct val="100000"/>
              <a:buFontTx/>
              <a:buNone/>
              <a:defRPr sz="2006" b="0" i="0" kern="1200" baseline="0">
                <a:solidFill>
                  <a:srgbClr val="F6F6F6"/>
                </a:solidFill>
                <a:latin typeface="Century Gothic" panose="020B0502020202020204" pitchFamily="34" charset="0"/>
                <a:ea typeface="+mn-ea"/>
                <a:cs typeface="+mn-cs"/>
              </a:defRPr>
            </a:lvl3pPr>
            <a:lvl4pPr marL="0" indent="0" algn="l" defTabSz="1813496" rtl="0" eaLnBrk="1" latinLnBrk="0" hangingPunct="1">
              <a:lnSpc>
                <a:spcPct val="100000"/>
              </a:lnSpc>
              <a:spcBef>
                <a:spcPts val="992"/>
              </a:spcBef>
              <a:buSzPct val="100000"/>
              <a:buFontTx/>
              <a:buNone/>
              <a:defRPr sz="3007" b="1" i="0" kern="1200">
                <a:solidFill>
                  <a:srgbClr val="F6F6F6"/>
                </a:solidFill>
                <a:latin typeface="Century Gothic" panose="020B0502020202020204" pitchFamily="34" charset="0"/>
                <a:ea typeface="Open Sans" panose="020B0606030504020204" pitchFamily="34" charset="0"/>
                <a:cs typeface="Open Sans" panose="020B0606030504020204" pitchFamily="34" charset="0"/>
              </a:defRPr>
            </a:lvl4pPr>
            <a:lvl5pPr marL="0" indent="0" algn="l" defTabSz="1813496" rtl="0" eaLnBrk="1" latinLnBrk="0" hangingPunct="1">
              <a:lnSpc>
                <a:spcPct val="100000"/>
              </a:lnSpc>
              <a:spcBef>
                <a:spcPts val="992"/>
              </a:spcBef>
              <a:buSzPct val="100000"/>
              <a:buFontTx/>
              <a:buNone/>
              <a:defRPr sz="2406" b="0" i="0" kern="1200" baseline="0">
                <a:solidFill>
                  <a:srgbClr val="F6F6F6"/>
                </a:solidFill>
                <a:latin typeface="Century Gothic" panose="020B0502020202020204" pitchFamily="34" charset="0"/>
                <a:ea typeface="Open Sans" panose="020B0606030504020204" pitchFamily="34" charset="0"/>
                <a:cs typeface="Open Sans" panose="020B0606030504020204" pitchFamily="34" charset="0"/>
              </a:defRPr>
            </a:lvl5pPr>
            <a:lvl6pPr marL="0" indent="0" algn="l" defTabSz="1813496" rtl="0" eaLnBrk="1" latinLnBrk="0" hangingPunct="1">
              <a:lnSpc>
                <a:spcPct val="100000"/>
              </a:lnSpc>
              <a:spcBef>
                <a:spcPts val="992"/>
              </a:spcBef>
              <a:buFontTx/>
              <a:buNone/>
              <a:defRPr sz="1604" b="0" i="0" kern="1200">
                <a:solidFill>
                  <a:schemeClr val="bg1">
                    <a:lumMod val="65000"/>
                  </a:schemeClr>
                </a:solidFill>
                <a:latin typeface="Avenir LT Std 55 Roman" panose="020B0503020203020204" pitchFamily="34" charset="0"/>
                <a:ea typeface="+mn-ea"/>
                <a:cs typeface="+mn-cs"/>
              </a:defRPr>
            </a:lvl6pPr>
            <a:lvl7pPr marL="0" indent="0" algn="l" defTabSz="1813496" rtl="0" eaLnBrk="1" latinLnBrk="0" hangingPunct="1">
              <a:lnSpc>
                <a:spcPct val="100000"/>
              </a:lnSpc>
              <a:spcBef>
                <a:spcPts val="992"/>
              </a:spcBef>
              <a:buFontTx/>
              <a:buNone/>
              <a:defRPr sz="1604" b="0" i="0" kern="1200" baseline="0">
                <a:solidFill>
                  <a:schemeClr val="bg1">
                    <a:lumMod val="65000"/>
                  </a:schemeClr>
                </a:solidFill>
                <a:latin typeface="Avenir LT Std 55 Roman" panose="020B0503020203020204" pitchFamily="34" charset="0"/>
                <a:ea typeface="+mn-ea"/>
                <a:cs typeface="+mn-cs"/>
              </a:defRPr>
            </a:lvl7pPr>
            <a:lvl8pPr marL="0" marR="0" indent="0" algn="l" defTabSz="1813496"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65" indent="0" algn="l" defTabSz="1813496" rtl="0" eaLnBrk="1" latinLnBrk="0" hangingPunct="1">
              <a:lnSpc>
                <a:spcPct val="90000"/>
              </a:lnSpc>
              <a:spcBef>
                <a:spcPts val="992"/>
              </a:spcBef>
              <a:buFont typeface="Arial" panose="020B0604020202020204" pitchFamily="34" charset="0"/>
              <a:buNone/>
              <a:defRPr sz="3570" kern="1200">
                <a:solidFill>
                  <a:schemeClr val="tx1"/>
                </a:solidFill>
                <a:latin typeface="+mn-lt"/>
                <a:ea typeface="+mn-ea"/>
                <a:cs typeface="+mn-cs"/>
              </a:defRPr>
            </a:lvl9pPr>
          </a:lstStyle>
          <a:p>
            <a:pPr marL="0" marR="0" lvl="0" indent="0" algn="l" defTabSz="1813496" rtl="0" eaLnBrk="1" fontAlgn="auto" latinLnBrk="0" hangingPunct="1">
              <a:lnSpc>
                <a:spcPct val="100000"/>
              </a:lnSpc>
              <a:spcBef>
                <a:spcPts val="992"/>
              </a:spcBef>
              <a:spcAft>
                <a:spcPts val="0"/>
              </a:spcAft>
              <a:buClrTx/>
              <a:buSzPct val="100000"/>
              <a:buFontTx/>
              <a:buNone/>
              <a:tabLst/>
              <a:defRPr/>
            </a:pPr>
            <a:r>
              <a:rPr kumimoji="0" lang="en-GB" sz="9600" b="0" i="0" u="none" strike="noStrike" kern="1200" cap="none" spc="0" normalizeH="0" baseline="0" noProof="0" dirty="0">
                <a:ln>
                  <a:noFill/>
                </a:ln>
                <a:solidFill>
                  <a:srgbClr val="F6F6F6"/>
                </a:solidFill>
                <a:effectLst/>
                <a:uLnTx/>
                <a:uFillTx/>
                <a:latin typeface="Generica" panose="02000500000000000000" pitchFamily="2" charset="0"/>
                <a:ea typeface="+mn-ea"/>
                <a:cs typeface="+mn-cs"/>
              </a:rPr>
              <a:t>Corporate &amp; Social</a:t>
            </a:r>
            <a:br>
              <a:rPr kumimoji="0" lang="en-GB" sz="9600" b="0" i="0" u="none" strike="noStrike" kern="1200" cap="none" spc="0" normalizeH="0" baseline="0" noProof="0" dirty="0">
                <a:ln>
                  <a:noFill/>
                </a:ln>
                <a:solidFill>
                  <a:srgbClr val="F6F6F6"/>
                </a:solidFill>
                <a:effectLst/>
                <a:uLnTx/>
                <a:uFillTx/>
                <a:latin typeface="Generica" panose="02000500000000000000" pitchFamily="2" charset="0"/>
                <a:ea typeface="+mn-ea"/>
                <a:cs typeface="+mn-cs"/>
              </a:rPr>
            </a:br>
            <a:r>
              <a:rPr kumimoji="0" lang="en-GB" sz="9600" b="0" i="0" u="none" strike="noStrike" kern="1200" cap="none" spc="0" normalizeH="0" baseline="0" noProof="0" dirty="0">
                <a:ln>
                  <a:noFill/>
                </a:ln>
                <a:solidFill>
                  <a:srgbClr val="F6F6F6"/>
                </a:solidFill>
                <a:effectLst/>
                <a:uLnTx/>
                <a:uFillTx/>
                <a:latin typeface="Generica" panose="02000500000000000000" pitchFamily="2" charset="0"/>
                <a:ea typeface="+mn-ea"/>
                <a:cs typeface="+mn-cs"/>
              </a:rPr>
              <a:t>Responsibility</a:t>
            </a:r>
            <a:br>
              <a:rPr kumimoji="0" lang="en-GB" sz="9600" b="0" i="0" u="none" strike="noStrike" kern="1200" cap="none" spc="0" normalizeH="0" baseline="0" noProof="0" dirty="0">
                <a:ln>
                  <a:noFill/>
                </a:ln>
                <a:solidFill>
                  <a:srgbClr val="F6F6F6"/>
                </a:solidFill>
                <a:effectLst/>
                <a:uLnTx/>
                <a:uFillTx/>
                <a:latin typeface="Generica" panose="02000500000000000000" pitchFamily="2" charset="0"/>
                <a:ea typeface="+mn-ea"/>
                <a:cs typeface="+mn-cs"/>
              </a:rPr>
            </a:br>
            <a:r>
              <a:rPr kumimoji="0" lang="en-GB" sz="9600" b="0" i="0" u="none" strike="noStrike" kern="1200" cap="none" spc="0" normalizeH="0" baseline="0" noProof="0" dirty="0">
                <a:ln>
                  <a:noFill/>
                </a:ln>
                <a:solidFill>
                  <a:srgbClr val="F6F6F6"/>
                </a:solidFill>
                <a:effectLst/>
                <a:uLnTx/>
                <a:uFillTx/>
                <a:latin typeface="Generica" panose="02000500000000000000" pitchFamily="2" charset="0"/>
                <a:ea typeface="+mn-ea"/>
                <a:cs typeface="+mn-cs"/>
              </a:rPr>
              <a:t>(CSR) Policy</a:t>
            </a:r>
          </a:p>
          <a:p>
            <a:pPr marL="0" marR="0" lvl="0" indent="0" algn="r" defTabSz="1813496" rtl="0" eaLnBrk="1" fontAlgn="auto" latinLnBrk="0" hangingPunct="1">
              <a:lnSpc>
                <a:spcPct val="100000"/>
              </a:lnSpc>
              <a:spcBef>
                <a:spcPts val="992"/>
              </a:spcBef>
              <a:spcAft>
                <a:spcPts val="0"/>
              </a:spcAft>
              <a:buClrTx/>
              <a:buSzPct val="100000"/>
              <a:buFontTx/>
              <a:buNone/>
              <a:tabLst/>
              <a:defRPr/>
            </a:pPr>
            <a:endParaRPr kumimoji="0" lang="en-GB" sz="9600" b="0" i="0" u="none" strike="noStrike" kern="1200" cap="none" spc="0" normalizeH="0" baseline="0" noProof="0" dirty="0">
              <a:ln>
                <a:noFill/>
              </a:ln>
              <a:solidFill>
                <a:srgbClr val="F6F6F6"/>
              </a:solidFill>
              <a:effectLst/>
              <a:uLnTx/>
              <a:uFillTx/>
              <a:latin typeface="Generica" panose="02000500000000000000" pitchFamily="2" charset="0"/>
              <a:ea typeface="+mn-ea"/>
              <a:cs typeface="+mn-cs"/>
            </a:endParaRPr>
          </a:p>
        </p:txBody>
      </p:sp>
    </p:spTree>
    <p:extLst>
      <p:ext uri="{BB962C8B-B14F-4D97-AF65-F5344CB8AC3E}">
        <p14:creationId xmlns:p14="http://schemas.microsoft.com/office/powerpoint/2010/main" val="420236404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F46B-99B4-ACAE-150E-BABE0AF94DAF}"/>
            </a:ext>
          </a:extLst>
        </p:cNvPr>
        <p:cNvGrpSpPr/>
        <p:nvPr/>
      </p:nvGrpSpPr>
      <p:grpSpPr>
        <a:xfrm>
          <a:off x="0" y="0"/>
          <a:ext cx="0" cy="0"/>
          <a:chOff x="0" y="0"/>
          <a:chExt cx="0" cy="0"/>
        </a:xfrm>
      </p:grpSpPr>
      <p:grpSp>
        <p:nvGrpSpPr>
          <p:cNvPr id="59" name="Group 58">
            <a:extLst>
              <a:ext uri="{FF2B5EF4-FFF2-40B4-BE49-F238E27FC236}">
                <a16:creationId xmlns:a16="http://schemas.microsoft.com/office/drawing/2014/main" id="{021E07F6-6B53-0132-2CDE-3DFD650B6F49}"/>
              </a:ext>
            </a:extLst>
          </p:cNvPr>
          <p:cNvGrpSpPr/>
          <p:nvPr/>
        </p:nvGrpSpPr>
        <p:grpSpPr>
          <a:xfrm>
            <a:off x="139146" y="1887864"/>
            <a:ext cx="2365508" cy="10625735"/>
            <a:chOff x="73890" y="1342314"/>
            <a:chExt cx="1440874" cy="5020678"/>
          </a:xfrm>
        </p:grpSpPr>
        <p:sp>
          <p:nvSpPr>
            <p:cNvPr id="60" name="Rectangle: Rounded Corners 4">
              <a:hlinkClick r:id="rId2" action="ppaction://hlinksldjump"/>
              <a:extLst>
                <a:ext uri="{FF2B5EF4-FFF2-40B4-BE49-F238E27FC236}">
                  <a16:creationId xmlns:a16="http://schemas.microsoft.com/office/drawing/2014/main" id="{A48E057E-D81E-BAE7-0B46-461703D3FC71}"/>
                </a:ext>
              </a:extLst>
            </p:cNvPr>
            <p:cNvSpPr/>
            <p:nvPr/>
          </p:nvSpPr>
          <p:spPr>
            <a:xfrm>
              <a:off x="73890" y="1342314"/>
              <a:ext cx="1440874" cy="508000"/>
            </a:xfrm>
            <a:prstGeom prst="roundRect">
              <a:avLst/>
            </a:prstGeom>
            <a:solidFill>
              <a:srgbClr val="F7931D"/>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en-GB" sz="2400" dirty="0">
                  <a:latin typeface="Avenir Book" panose="02000503020000020003" pitchFamily="2" charset="0"/>
                </a:rPr>
                <a:t>Introduction</a:t>
              </a:r>
            </a:p>
          </p:txBody>
        </p:sp>
        <p:sp>
          <p:nvSpPr>
            <p:cNvPr id="61" name="Rectangle: Rounded Corners 5">
              <a:hlinkClick r:id="rId3" action="ppaction://hlinksldjump"/>
              <a:extLst>
                <a:ext uri="{FF2B5EF4-FFF2-40B4-BE49-F238E27FC236}">
                  <a16:creationId xmlns:a16="http://schemas.microsoft.com/office/drawing/2014/main" id="{734548C6-5B16-52DD-064C-C57891C9CDA1}"/>
                </a:ext>
              </a:extLst>
            </p:cNvPr>
            <p:cNvSpPr/>
            <p:nvPr/>
          </p:nvSpPr>
          <p:spPr>
            <a:xfrm>
              <a:off x="238909" y="198698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SDG’S</a:t>
              </a:r>
            </a:p>
          </p:txBody>
        </p:sp>
        <p:sp>
          <p:nvSpPr>
            <p:cNvPr id="62" name="Rectangle: Rounded Corners 6">
              <a:hlinkClick r:id="rId4" action="ppaction://hlinksldjump"/>
              <a:extLst>
                <a:ext uri="{FF2B5EF4-FFF2-40B4-BE49-F238E27FC236}">
                  <a16:creationId xmlns:a16="http://schemas.microsoft.com/office/drawing/2014/main" id="{B8CE42DC-0C82-C535-6342-E355636D1809}"/>
                </a:ext>
              </a:extLst>
            </p:cNvPr>
            <p:cNvSpPr/>
            <p:nvPr/>
          </p:nvSpPr>
          <p:spPr>
            <a:xfrm>
              <a:off x="238910" y="2631650"/>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People</a:t>
              </a:r>
            </a:p>
          </p:txBody>
        </p:sp>
        <p:sp>
          <p:nvSpPr>
            <p:cNvPr id="63" name="Rectangle: Rounded Corners 7">
              <a:hlinkClick r:id="rId5" action="ppaction://hlinksldjump"/>
              <a:extLst>
                <a:ext uri="{FF2B5EF4-FFF2-40B4-BE49-F238E27FC236}">
                  <a16:creationId xmlns:a16="http://schemas.microsoft.com/office/drawing/2014/main" id="{B98239FC-2A44-D653-032E-FB908830B4F6}"/>
                </a:ext>
              </a:extLst>
            </p:cNvPr>
            <p:cNvSpPr/>
            <p:nvPr/>
          </p:nvSpPr>
          <p:spPr>
            <a:xfrm>
              <a:off x="238910" y="3276318"/>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Environment</a:t>
              </a:r>
              <a:endParaRPr lang="en-GB" sz="2000" dirty="0">
                <a:latin typeface="Avenir Book" panose="02000503020000020003" pitchFamily="2" charset="0"/>
              </a:endParaRPr>
            </a:p>
          </p:txBody>
        </p:sp>
        <p:sp>
          <p:nvSpPr>
            <p:cNvPr id="64" name="Rectangle: Rounded Corners 8">
              <a:hlinkClick r:id="rId6" action="ppaction://hlinksldjump"/>
              <a:extLst>
                <a:ext uri="{FF2B5EF4-FFF2-40B4-BE49-F238E27FC236}">
                  <a16:creationId xmlns:a16="http://schemas.microsoft.com/office/drawing/2014/main" id="{C007D520-BDF2-F720-BC11-4DAC753BA291}"/>
                </a:ext>
              </a:extLst>
            </p:cNvPr>
            <p:cNvSpPr/>
            <p:nvPr/>
          </p:nvSpPr>
          <p:spPr>
            <a:xfrm>
              <a:off x="238910" y="3920986"/>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Supply Chain</a:t>
              </a:r>
            </a:p>
          </p:txBody>
        </p:sp>
        <p:sp>
          <p:nvSpPr>
            <p:cNvPr id="65" name="Rectangle: Rounded Corners 9">
              <a:hlinkClick r:id="rId7" action="ppaction://hlinksldjump"/>
              <a:extLst>
                <a:ext uri="{FF2B5EF4-FFF2-40B4-BE49-F238E27FC236}">
                  <a16:creationId xmlns:a16="http://schemas.microsoft.com/office/drawing/2014/main" id="{3FBDE53D-10BA-AB15-FAC3-1B813A9B8C52}"/>
                </a:ext>
              </a:extLst>
            </p:cNvPr>
            <p:cNvSpPr/>
            <p:nvPr/>
          </p:nvSpPr>
          <p:spPr>
            <a:xfrm>
              <a:off x="238910" y="4565655"/>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Governance</a:t>
              </a:r>
            </a:p>
          </p:txBody>
        </p:sp>
        <p:sp>
          <p:nvSpPr>
            <p:cNvPr id="66" name="Rectangle: Rounded Corners 12">
              <a:hlinkClick r:id="rId8" action="ppaction://hlinksldjump"/>
              <a:extLst>
                <a:ext uri="{FF2B5EF4-FFF2-40B4-BE49-F238E27FC236}">
                  <a16:creationId xmlns:a16="http://schemas.microsoft.com/office/drawing/2014/main" id="{1F8854CF-09E2-729E-6835-2C611B4AE8D3}"/>
                </a:ext>
              </a:extLst>
            </p:cNvPr>
            <p:cNvSpPr/>
            <p:nvPr/>
          </p:nvSpPr>
          <p:spPr>
            <a:xfrm>
              <a:off x="238910" y="5210323"/>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Community</a:t>
              </a:r>
            </a:p>
          </p:txBody>
        </p:sp>
        <p:sp>
          <p:nvSpPr>
            <p:cNvPr id="67" name="Rectangle: Rounded Corners 13">
              <a:hlinkClick r:id="rId9" action="ppaction://hlinksldjump"/>
              <a:extLst>
                <a:ext uri="{FF2B5EF4-FFF2-40B4-BE49-F238E27FC236}">
                  <a16:creationId xmlns:a16="http://schemas.microsoft.com/office/drawing/2014/main" id="{4E1B4F71-0E69-80F6-B8F4-A48CBBC536D7}"/>
                </a:ext>
              </a:extLst>
            </p:cNvPr>
            <p:cNvSpPr/>
            <p:nvPr/>
          </p:nvSpPr>
          <p:spPr>
            <a:xfrm>
              <a:off x="238910" y="585499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Approval</a:t>
              </a:r>
            </a:p>
          </p:txBody>
        </p:sp>
      </p:grpSp>
      <p:grpSp>
        <p:nvGrpSpPr>
          <p:cNvPr id="41" name="Group 40">
            <a:extLst>
              <a:ext uri="{FF2B5EF4-FFF2-40B4-BE49-F238E27FC236}">
                <a16:creationId xmlns:a16="http://schemas.microsoft.com/office/drawing/2014/main" id="{7500B2AE-5368-AFB7-0943-CED7F32318CB}"/>
              </a:ext>
            </a:extLst>
          </p:cNvPr>
          <p:cNvGrpSpPr/>
          <p:nvPr/>
        </p:nvGrpSpPr>
        <p:grpSpPr>
          <a:xfrm>
            <a:off x="20514365" y="1382027"/>
            <a:ext cx="2593013" cy="11318151"/>
            <a:chOff x="21694906" y="3025545"/>
            <a:chExt cx="1785881" cy="7795129"/>
          </a:xfrm>
        </p:grpSpPr>
        <p:grpSp>
          <p:nvGrpSpPr>
            <p:cNvPr id="18" name="Group 17">
              <a:extLst>
                <a:ext uri="{FF2B5EF4-FFF2-40B4-BE49-F238E27FC236}">
                  <a16:creationId xmlns:a16="http://schemas.microsoft.com/office/drawing/2014/main" id="{688C026D-DD82-9451-0E12-74601FB2D951}"/>
                </a:ext>
              </a:extLst>
            </p:cNvPr>
            <p:cNvGrpSpPr/>
            <p:nvPr/>
          </p:nvGrpSpPr>
          <p:grpSpPr>
            <a:xfrm rot="16200000">
              <a:off x="18690282" y="6030169"/>
              <a:ext cx="7795129" cy="1785881"/>
              <a:chOff x="3183356" y="4676965"/>
              <a:chExt cx="7752051" cy="1567003"/>
            </a:xfrm>
          </p:grpSpPr>
          <p:sp>
            <p:nvSpPr>
              <p:cNvPr id="19" name="Circle: Hollow 26">
                <a:extLst>
                  <a:ext uri="{FF2B5EF4-FFF2-40B4-BE49-F238E27FC236}">
                    <a16:creationId xmlns:a16="http://schemas.microsoft.com/office/drawing/2014/main" id="{6BBD415E-552B-A405-1117-93909092F5DA}"/>
                  </a:ext>
                </a:extLst>
              </p:cNvPr>
              <p:cNvSpPr/>
              <p:nvPr/>
            </p:nvSpPr>
            <p:spPr>
              <a:xfrm>
                <a:off x="3183356" y="4707920"/>
                <a:ext cx="1713390" cy="1536047"/>
              </a:xfrm>
              <a:prstGeom prst="donut">
                <a:avLst>
                  <a:gd name="adj" fmla="val 15122"/>
                </a:avLst>
              </a:prstGeom>
              <a:gradFill flip="none" rotWithShape="1">
                <a:gsLst>
                  <a:gs pos="0">
                    <a:srgbClr val="333A46"/>
                  </a:gs>
                  <a:gs pos="100000">
                    <a:srgbClr val="47506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800">
                  <a:solidFill>
                    <a:schemeClr val="tx1"/>
                  </a:solidFill>
                </a:endParaRPr>
              </a:p>
            </p:txBody>
          </p:sp>
          <p:sp>
            <p:nvSpPr>
              <p:cNvPr id="20" name="Circle: Hollow 27">
                <a:extLst>
                  <a:ext uri="{FF2B5EF4-FFF2-40B4-BE49-F238E27FC236}">
                    <a16:creationId xmlns:a16="http://schemas.microsoft.com/office/drawing/2014/main" id="{0A3FDFFC-7F3B-59F2-298E-FD1D97A33EF1}"/>
                  </a:ext>
                </a:extLst>
              </p:cNvPr>
              <p:cNvSpPr/>
              <p:nvPr/>
            </p:nvSpPr>
            <p:spPr>
              <a:xfrm>
                <a:off x="4715104" y="4692113"/>
                <a:ext cx="1713390" cy="1536047"/>
              </a:xfrm>
              <a:prstGeom prst="donut">
                <a:avLst>
                  <a:gd name="adj" fmla="val 15122"/>
                </a:avLst>
              </a:prstGeom>
              <a:gradFill flip="none" rotWithShape="1">
                <a:gsLst>
                  <a:gs pos="0">
                    <a:srgbClr val="475061"/>
                  </a:gs>
                  <a:gs pos="100000">
                    <a:schemeClr val="bg2">
                      <a:lumMod val="5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800">
                  <a:solidFill>
                    <a:schemeClr val="tx1"/>
                  </a:solidFill>
                </a:endParaRPr>
              </a:p>
            </p:txBody>
          </p:sp>
          <p:sp>
            <p:nvSpPr>
              <p:cNvPr id="21" name="Circle: Hollow 28">
                <a:extLst>
                  <a:ext uri="{FF2B5EF4-FFF2-40B4-BE49-F238E27FC236}">
                    <a16:creationId xmlns:a16="http://schemas.microsoft.com/office/drawing/2014/main" id="{D9CB584D-6D95-47EB-10BE-5BE92513F71B}"/>
                  </a:ext>
                </a:extLst>
              </p:cNvPr>
              <p:cNvSpPr/>
              <p:nvPr/>
            </p:nvSpPr>
            <p:spPr>
              <a:xfrm>
                <a:off x="6215974" y="4707921"/>
                <a:ext cx="1713390" cy="1536047"/>
              </a:xfrm>
              <a:prstGeom prst="donut">
                <a:avLst>
                  <a:gd name="adj" fmla="val 15122"/>
                </a:avLst>
              </a:prstGeom>
              <a:gradFill flip="none" rotWithShape="1">
                <a:gsLst>
                  <a:gs pos="7000">
                    <a:schemeClr val="bg2">
                      <a:lumMod val="50000"/>
                    </a:schemeClr>
                  </a:gs>
                  <a:gs pos="88000">
                    <a:srgbClr val="FAB96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800">
                  <a:solidFill>
                    <a:schemeClr val="tx1"/>
                  </a:solidFill>
                </a:endParaRPr>
              </a:p>
            </p:txBody>
          </p:sp>
          <p:sp>
            <p:nvSpPr>
              <p:cNvPr id="22" name="Circle: Hollow 29">
                <a:extLst>
                  <a:ext uri="{FF2B5EF4-FFF2-40B4-BE49-F238E27FC236}">
                    <a16:creationId xmlns:a16="http://schemas.microsoft.com/office/drawing/2014/main" id="{8F09FCA0-253B-43FC-07F2-585E21E10147}"/>
                  </a:ext>
                </a:extLst>
              </p:cNvPr>
              <p:cNvSpPr/>
              <p:nvPr/>
            </p:nvSpPr>
            <p:spPr>
              <a:xfrm>
                <a:off x="7721146" y="4676965"/>
                <a:ext cx="1713390" cy="1536047"/>
              </a:xfrm>
              <a:prstGeom prst="donut">
                <a:avLst>
                  <a:gd name="adj" fmla="val 15122"/>
                </a:avLst>
              </a:prstGeom>
              <a:gradFill flip="none" rotWithShape="1">
                <a:gsLst>
                  <a:gs pos="0">
                    <a:srgbClr val="FAB96A"/>
                  </a:gs>
                  <a:gs pos="74000">
                    <a:srgbClr val="F8A03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800">
                  <a:solidFill>
                    <a:schemeClr val="tx1"/>
                  </a:solidFill>
                </a:endParaRPr>
              </a:p>
            </p:txBody>
          </p:sp>
          <p:sp>
            <p:nvSpPr>
              <p:cNvPr id="23" name="Circle: Hollow 30">
                <a:extLst>
                  <a:ext uri="{FF2B5EF4-FFF2-40B4-BE49-F238E27FC236}">
                    <a16:creationId xmlns:a16="http://schemas.microsoft.com/office/drawing/2014/main" id="{A38FAA59-ED61-3DED-DD0D-5D34509AC607}"/>
                  </a:ext>
                </a:extLst>
              </p:cNvPr>
              <p:cNvSpPr/>
              <p:nvPr/>
            </p:nvSpPr>
            <p:spPr>
              <a:xfrm>
                <a:off x="9222017" y="4707919"/>
                <a:ext cx="1713390" cy="1536047"/>
              </a:xfrm>
              <a:prstGeom prst="donut">
                <a:avLst>
                  <a:gd name="adj" fmla="val 15122"/>
                </a:avLst>
              </a:prstGeom>
              <a:gradFill flip="none" rotWithShape="1">
                <a:gsLst>
                  <a:gs pos="14000">
                    <a:srgbClr val="F8A036"/>
                  </a:gs>
                  <a:gs pos="100000">
                    <a:srgbClr val="F7941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800">
                  <a:solidFill>
                    <a:schemeClr val="tx1"/>
                  </a:solidFill>
                </a:endParaRPr>
              </a:p>
            </p:txBody>
          </p:sp>
        </p:grpSp>
        <p:grpSp>
          <p:nvGrpSpPr>
            <p:cNvPr id="40" name="Group 39">
              <a:extLst>
                <a:ext uri="{FF2B5EF4-FFF2-40B4-BE49-F238E27FC236}">
                  <a16:creationId xmlns:a16="http://schemas.microsoft.com/office/drawing/2014/main" id="{B57111DB-B2D8-2B1B-9323-64FA4CA836B0}"/>
                </a:ext>
              </a:extLst>
            </p:cNvPr>
            <p:cNvGrpSpPr/>
            <p:nvPr/>
          </p:nvGrpSpPr>
          <p:grpSpPr>
            <a:xfrm rot="5400000">
              <a:off x="22127468" y="9467855"/>
              <a:ext cx="932227" cy="895508"/>
              <a:chOff x="19489394" y="9509450"/>
              <a:chExt cx="932227" cy="895508"/>
            </a:xfrm>
          </p:grpSpPr>
          <p:pic>
            <p:nvPicPr>
              <p:cNvPr id="24" name="Graphic 23" descr="Group outline">
                <a:extLst>
                  <a:ext uri="{FF2B5EF4-FFF2-40B4-BE49-F238E27FC236}">
                    <a16:creationId xmlns:a16="http://schemas.microsoft.com/office/drawing/2014/main" id="{766E804E-781D-2A3F-6B32-F7ADF884C6E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6200000">
                <a:off x="19497525" y="9565630"/>
                <a:ext cx="770915" cy="787178"/>
              </a:xfrm>
              <a:prstGeom prst="rect">
                <a:avLst/>
              </a:prstGeom>
            </p:spPr>
          </p:pic>
          <p:sp>
            <p:nvSpPr>
              <p:cNvPr id="25" name="TextBox 24">
                <a:extLst>
                  <a:ext uri="{FF2B5EF4-FFF2-40B4-BE49-F238E27FC236}">
                    <a16:creationId xmlns:a16="http://schemas.microsoft.com/office/drawing/2014/main" id="{42A31523-765E-492F-6753-C1F9E7B386F4}"/>
                  </a:ext>
                </a:extLst>
              </p:cNvPr>
              <p:cNvSpPr txBox="1"/>
              <p:nvPr/>
            </p:nvSpPr>
            <p:spPr>
              <a:xfrm rot="16200000">
                <a:off x="19867880" y="9851216"/>
                <a:ext cx="895508" cy="211975"/>
              </a:xfrm>
              <a:prstGeom prst="rect">
                <a:avLst/>
              </a:prstGeom>
              <a:noFill/>
            </p:spPr>
            <p:txBody>
              <a:bodyPr wrap="square" rtlCol="0">
                <a:spAutoFit/>
              </a:bodyPr>
              <a:lstStyle/>
              <a:p>
                <a:pPr algn="ctr"/>
                <a:r>
                  <a:rPr lang="en-GB" sz="1400" b="1" dirty="0">
                    <a:solidFill>
                      <a:srgbClr val="475061"/>
                    </a:solidFill>
                    <a:latin typeface="Avenir Book" panose="02000503020000020003" pitchFamily="2" charset="0"/>
                  </a:rPr>
                  <a:t>PEOPLE</a:t>
                </a:r>
              </a:p>
            </p:txBody>
          </p:sp>
        </p:grpSp>
        <p:grpSp>
          <p:nvGrpSpPr>
            <p:cNvPr id="39" name="Group 38">
              <a:extLst>
                <a:ext uri="{FF2B5EF4-FFF2-40B4-BE49-F238E27FC236}">
                  <a16:creationId xmlns:a16="http://schemas.microsoft.com/office/drawing/2014/main" id="{156F425A-20DE-8544-2771-E453A9702B7B}"/>
                </a:ext>
              </a:extLst>
            </p:cNvPr>
            <p:cNvGrpSpPr/>
            <p:nvPr/>
          </p:nvGrpSpPr>
          <p:grpSpPr>
            <a:xfrm rot="5400000">
              <a:off x="22125341" y="7749391"/>
              <a:ext cx="913525" cy="1184076"/>
              <a:chOff x="19497530" y="7815394"/>
              <a:chExt cx="913525" cy="1184076"/>
            </a:xfrm>
          </p:grpSpPr>
          <p:sp>
            <p:nvSpPr>
              <p:cNvPr id="26" name="TextBox 25">
                <a:extLst>
                  <a:ext uri="{FF2B5EF4-FFF2-40B4-BE49-F238E27FC236}">
                    <a16:creationId xmlns:a16="http://schemas.microsoft.com/office/drawing/2014/main" id="{26A389CF-5765-C9A2-9FEC-57BCDE75A6E2}"/>
                  </a:ext>
                </a:extLst>
              </p:cNvPr>
              <p:cNvSpPr txBox="1"/>
              <p:nvPr/>
            </p:nvSpPr>
            <p:spPr>
              <a:xfrm rot="16200000">
                <a:off x="19713030" y="8301444"/>
                <a:ext cx="1184076" cy="211975"/>
              </a:xfrm>
              <a:prstGeom prst="rect">
                <a:avLst/>
              </a:prstGeom>
              <a:noFill/>
            </p:spPr>
            <p:txBody>
              <a:bodyPr wrap="square" rtlCol="0">
                <a:spAutoFit/>
              </a:bodyPr>
              <a:lstStyle/>
              <a:p>
                <a:pPr algn="ctr"/>
                <a:r>
                  <a:rPr lang="en-GB" sz="1400" b="1" dirty="0">
                    <a:solidFill>
                      <a:srgbClr val="505A6C"/>
                    </a:solidFill>
                    <a:latin typeface="Avenir Book" panose="02000503020000020003" pitchFamily="2" charset="0"/>
                  </a:rPr>
                  <a:t>ENVIRONMENT</a:t>
                </a:r>
              </a:p>
            </p:txBody>
          </p:sp>
          <p:pic>
            <p:nvPicPr>
              <p:cNvPr id="30" name="Graphic 29" descr="Open hand with plant outline">
                <a:extLst>
                  <a:ext uri="{FF2B5EF4-FFF2-40B4-BE49-F238E27FC236}">
                    <a16:creationId xmlns:a16="http://schemas.microsoft.com/office/drawing/2014/main" id="{91DD8DF9-16AF-CBA8-830C-E3C57A045646}"/>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16200000">
                <a:off x="19505494" y="8038712"/>
                <a:ext cx="754978" cy="770905"/>
              </a:xfrm>
              <a:prstGeom prst="rect">
                <a:avLst/>
              </a:prstGeom>
            </p:spPr>
          </p:pic>
        </p:grpSp>
        <p:grpSp>
          <p:nvGrpSpPr>
            <p:cNvPr id="38" name="Group 37">
              <a:extLst>
                <a:ext uri="{FF2B5EF4-FFF2-40B4-BE49-F238E27FC236}">
                  <a16:creationId xmlns:a16="http://schemas.microsoft.com/office/drawing/2014/main" id="{61C94BF8-AC49-173A-B6F9-4CC8C61FDBF0}"/>
                </a:ext>
              </a:extLst>
            </p:cNvPr>
            <p:cNvGrpSpPr/>
            <p:nvPr/>
          </p:nvGrpSpPr>
          <p:grpSpPr>
            <a:xfrm rot="5400000">
              <a:off x="22152030" y="6247570"/>
              <a:ext cx="870750" cy="1184076"/>
              <a:chOff x="19540304" y="6286952"/>
              <a:chExt cx="870750" cy="1184076"/>
            </a:xfrm>
          </p:grpSpPr>
          <p:sp>
            <p:nvSpPr>
              <p:cNvPr id="27" name="TextBox 26">
                <a:extLst>
                  <a:ext uri="{FF2B5EF4-FFF2-40B4-BE49-F238E27FC236}">
                    <a16:creationId xmlns:a16="http://schemas.microsoft.com/office/drawing/2014/main" id="{A3187046-D490-9A92-3C9B-9E741383672A}"/>
                  </a:ext>
                </a:extLst>
              </p:cNvPr>
              <p:cNvSpPr txBox="1"/>
              <p:nvPr/>
            </p:nvSpPr>
            <p:spPr>
              <a:xfrm rot="16200000">
                <a:off x="19713029" y="6773002"/>
                <a:ext cx="1184076" cy="211975"/>
              </a:xfrm>
              <a:prstGeom prst="rect">
                <a:avLst/>
              </a:prstGeom>
              <a:noFill/>
            </p:spPr>
            <p:txBody>
              <a:bodyPr wrap="square" rtlCol="0">
                <a:spAutoFit/>
              </a:bodyPr>
              <a:lstStyle/>
              <a:p>
                <a:pPr algn="ctr"/>
                <a:r>
                  <a:rPr lang="en-GB" sz="1400" b="1" dirty="0">
                    <a:solidFill>
                      <a:srgbClr val="BB976D"/>
                    </a:solidFill>
                    <a:latin typeface="Avenir Book" panose="02000503020000020003" pitchFamily="2" charset="0"/>
                  </a:rPr>
                  <a:t>SUPPLY CHAIN</a:t>
                </a:r>
              </a:p>
            </p:txBody>
          </p:sp>
          <p:pic>
            <p:nvPicPr>
              <p:cNvPr id="31" name="Graphic 30" descr="Packing Box Open outline">
                <a:extLst>
                  <a:ext uri="{FF2B5EF4-FFF2-40B4-BE49-F238E27FC236}">
                    <a16:creationId xmlns:a16="http://schemas.microsoft.com/office/drawing/2014/main" id="{8D794F85-74D8-8390-FE96-1144483B0396}"/>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rot="16200000">
                <a:off x="19547384" y="6551216"/>
                <a:ext cx="671198" cy="685358"/>
              </a:xfrm>
              <a:prstGeom prst="rect">
                <a:avLst/>
              </a:prstGeom>
            </p:spPr>
          </p:pic>
        </p:grpSp>
        <p:grpSp>
          <p:nvGrpSpPr>
            <p:cNvPr id="37" name="Group 36">
              <a:extLst>
                <a:ext uri="{FF2B5EF4-FFF2-40B4-BE49-F238E27FC236}">
                  <a16:creationId xmlns:a16="http://schemas.microsoft.com/office/drawing/2014/main" id="{39685837-19B9-68D0-39B8-3DB2A63F8B00}"/>
                </a:ext>
              </a:extLst>
            </p:cNvPr>
            <p:cNvGrpSpPr/>
            <p:nvPr/>
          </p:nvGrpSpPr>
          <p:grpSpPr>
            <a:xfrm rot="5400000">
              <a:off x="22068604" y="4728519"/>
              <a:ext cx="982842" cy="1184076"/>
              <a:chOff x="19466161" y="4806757"/>
              <a:chExt cx="982842" cy="1184076"/>
            </a:xfrm>
          </p:grpSpPr>
          <p:sp>
            <p:nvSpPr>
              <p:cNvPr id="28" name="TextBox 27">
                <a:extLst>
                  <a:ext uri="{FF2B5EF4-FFF2-40B4-BE49-F238E27FC236}">
                    <a16:creationId xmlns:a16="http://schemas.microsoft.com/office/drawing/2014/main" id="{672CD8BB-8C25-E54C-345B-4C570EF720BF}"/>
                  </a:ext>
                </a:extLst>
              </p:cNvPr>
              <p:cNvSpPr txBox="1"/>
              <p:nvPr/>
            </p:nvSpPr>
            <p:spPr>
              <a:xfrm rot="16200000">
                <a:off x="19750978" y="5292807"/>
                <a:ext cx="1184076" cy="211975"/>
              </a:xfrm>
              <a:prstGeom prst="rect">
                <a:avLst/>
              </a:prstGeom>
              <a:noFill/>
            </p:spPr>
            <p:txBody>
              <a:bodyPr wrap="square" rtlCol="0">
                <a:spAutoFit/>
              </a:bodyPr>
              <a:lstStyle/>
              <a:p>
                <a:pPr algn="ctr"/>
                <a:r>
                  <a:rPr lang="en-GB" sz="1400" b="1" dirty="0">
                    <a:solidFill>
                      <a:srgbClr val="F8A036"/>
                    </a:solidFill>
                    <a:latin typeface="Avenir Book" panose="02000503020000020003" pitchFamily="2" charset="0"/>
                  </a:rPr>
                  <a:t>GOVERNANCE</a:t>
                </a:r>
              </a:p>
            </p:txBody>
          </p:sp>
          <p:pic>
            <p:nvPicPr>
              <p:cNvPr id="32" name="Graphic 31" descr="Court outline">
                <a:extLst>
                  <a:ext uri="{FF2B5EF4-FFF2-40B4-BE49-F238E27FC236}">
                    <a16:creationId xmlns:a16="http://schemas.microsoft.com/office/drawing/2014/main" id="{78D6B179-11C1-3AE0-775F-CCEB2AC23480}"/>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16200000">
                <a:off x="19474773" y="4984419"/>
                <a:ext cx="816420" cy="833643"/>
              </a:xfrm>
              <a:prstGeom prst="rect">
                <a:avLst/>
              </a:prstGeom>
            </p:spPr>
          </p:pic>
        </p:grpSp>
        <p:grpSp>
          <p:nvGrpSpPr>
            <p:cNvPr id="36" name="Group 35">
              <a:extLst>
                <a:ext uri="{FF2B5EF4-FFF2-40B4-BE49-F238E27FC236}">
                  <a16:creationId xmlns:a16="http://schemas.microsoft.com/office/drawing/2014/main" id="{94A83267-62AE-6421-FEC6-ACB558763CA4}"/>
                </a:ext>
              </a:extLst>
            </p:cNvPr>
            <p:cNvGrpSpPr/>
            <p:nvPr/>
          </p:nvGrpSpPr>
          <p:grpSpPr>
            <a:xfrm rot="5400000">
              <a:off x="22090896" y="3251021"/>
              <a:ext cx="938258" cy="1184076"/>
              <a:chOff x="19500178" y="3312481"/>
              <a:chExt cx="938258" cy="1184076"/>
            </a:xfrm>
          </p:grpSpPr>
          <p:sp>
            <p:nvSpPr>
              <p:cNvPr id="29" name="TextBox 28">
                <a:extLst>
                  <a:ext uri="{FF2B5EF4-FFF2-40B4-BE49-F238E27FC236}">
                    <a16:creationId xmlns:a16="http://schemas.microsoft.com/office/drawing/2014/main" id="{C1D48EF9-340C-4D5B-1CBF-E2D96FA8B4E9}"/>
                  </a:ext>
                </a:extLst>
              </p:cNvPr>
              <p:cNvSpPr txBox="1"/>
              <p:nvPr/>
            </p:nvSpPr>
            <p:spPr>
              <a:xfrm rot="16200000">
                <a:off x="19740411" y="3798531"/>
                <a:ext cx="1184076" cy="211975"/>
              </a:xfrm>
              <a:prstGeom prst="rect">
                <a:avLst/>
              </a:prstGeom>
              <a:noFill/>
            </p:spPr>
            <p:txBody>
              <a:bodyPr wrap="square" rtlCol="0">
                <a:spAutoFit/>
              </a:bodyPr>
              <a:lstStyle/>
              <a:p>
                <a:pPr algn="ctr"/>
                <a:r>
                  <a:rPr lang="en-GB" sz="1400" b="1" dirty="0">
                    <a:solidFill>
                      <a:srgbClr val="F7941D"/>
                    </a:solidFill>
                    <a:latin typeface="Avenir Book" panose="02000503020000020003" pitchFamily="2" charset="0"/>
                  </a:rPr>
                  <a:t>COMMUNITY</a:t>
                </a:r>
              </a:p>
            </p:txBody>
          </p:sp>
          <p:pic>
            <p:nvPicPr>
              <p:cNvPr id="33" name="Graphic 32" descr="House outline">
                <a:extLst>
                  <a:ext uri="{FF2B5EF4-FFF2-40B4-BE49-F238E27FC236}">
                    <a16:creationId xmlns:a16="http://schemas.microsoft.com/office/drawing/2014/main" id="{87CC1FCB-7ACD-9BA9-E822-F0A896FE9883}"/>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rot="16200000">
                <a:off x="19508087" y="3490507"/>
                <a:ext cx="749793" cy="765611"/>
              </a:xfrm>
              <a:prstGeom prst="rect">
                <a:avLst/>
              </a:prstGeom>
            </p:spPr>
          </p:pic>
        </p:grpSp>
      </p:grpSp>
      <p:cxnSp>
        <p:nvCxnSpPr>
          <p:cNvPr id="43" name="Straight Arrow Connector 42">
            <a:extLst>
              <a:ext uri="{FF2B5EF4-FFF2-40B4-BE49-F238E27FC236}">
                <a16:creationId xmlns:a16="http://schemas.microsoft.com/office/drawing/2014/main" id="{899AC140-3AB9-0A70-5D37-3A506810E051}"/>
              </a:ext>
            </a:extLst>
          </p:cNvPr>
          <p:cNvCxnSpPr>
            <a:cxnSpLocks/>
          </p:cNvCxnSpPr>
          <p:nvPr/>
        </p:nvCxnSpPr>
        <p:spPr>
          <a:xfrm>
            <a:off x="18586175" y="11003455"/>
            <a:ext cx="576470" cy="0"/>
          </a:xfrm>
          <a:prstGeom prst="straightConnector1">
            <a:avLst/>
          </a:prstGeom>
          <a:ln w="50800">
            <a:solidFill>
              <a:schemeClr val="accent1"/>
            </a:solidFill>
            <a:tailEnd type="arrow" w="lg" len="med"/>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F42B5CF-9EB8-08FA-CDAF-27CFB2898859}"/>
              </a:ext>
            </a:extLst>
          </p:cNvPr>
          <p:cNvSpPr/>
          <p:nvPr/>
        </p:nvSpPr>
        <p:spPr>
          <a:xfrm>
            <a:off x="2305879" y="1749600"/>
            <a:ext cx="437322" cy="1095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4" name="Text Placeholder 33">
            <a:extLst>
              <a:ext uri="{FF2B5EF4-FFF2-40B4-BE49-F238E27FC236}">
                <a16:creationId xmlns:a16="http://schemas.microsoft.com/office/drawing/2014/main" id="{BA39919A-E4F5-CB9B-EB6B-6806E6B81FF5}"/>
              </a:ext>
            </a:extLst>
          </p:cNvPr>
          <p:cNvSpPr>
            <a:spLocks noGrp="1"/>
          </p:cNvSpPr>
          <p:nvPr>
            <p:ph type="body" sz="quarter" idx="158"/>
          </p:nvPr>
        </p:nvSpPr>
        <p:spPr>
          <a:xfrm>
            <a:off x="2743201" y="1237621"/>
            <a:ext cx="6959600" cy="1491220"/>
          </a:xfrm>
        </p:spPr>
        <p:txBody>
          <a:bodyPr anchor="t" anchorCtr="0">
            <a:normAutofit/>
          </a:bodyPr>
          <a:lstStyle/>
          <a:p>
            <a:r>
              <a:rPr lang="en-GB" sz="5300" spc="0" dirty="0">
                <a:solidFill>
                  <a:srgbClr val="E68829"/>
                </a:solidFill>
              </a:rPr>
              <a:t>Introduction</a:t>
            </a:r>
          </a:p>
        </p:txBody>
      </p:sp>
      <p:sp>
        <p:nvSpPr>
          <p:cNvPr id="3" name="Content Placeholder 5">
            <a:extLst>
              <a:ext uri="{FF2B5EF4-FFF2-40B4-BE49-F238E27FC236}">
                <a16:creationId xmlns:a16="http://schemas.microsoft.com/office/drawing/2014/main" id="{F9802983-81D8-8C21-1236-08FE86E4ADC0}"/>
              </a:ext>
            </a:extLst>
          </p:cNvPr>
          <p:cNvSpPr txBox="1">
            <a:spLocks/>
          </p:cNvSpPr>
          <p:nvPr/>
        </p:nvSpPr>
        <p:spPr>
          <a:xfrm>
            <a:off x="2665799" y="3883611"/>
            <a:ext cx="17017051" cy="9171927"/>
          </a:xfrm>
          <a:prstGeom prst="rect">
            <a:avLst/>
          </a:prstGeom>
        </p:spPr>
        <p:txBody>
          <a:bodyPr wrap="square" lIns="0" tIns="0" rIns="0" bIns="0" numCol="2" spcCol="720000">
            <a:noAutofit/>
          </a:bodyPr>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At CatSci, we are committed to operating a socially responsible company. We believe that corporate social responsibility represents a long-term investment that strengthens our operations and competitiveness in the marketplace. As a responsible corporate citizen, it is our duty to contribute to the well-being of the communities in which we operate and minimise our environmental footprint. </a:t>
            </a:r>
          </a:p>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This Policy reflects our dedication to:</a:t>
            </a: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r>
              <a:rPr kumimoji="0" lang="en-GB" sz="2600" b="1"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Employee well-being </a:t>
            </a: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 We value our employees and are committed to providing a safe, healthy and inclusive work environment where everyone is treated with dignity and respect.</a:t>
            </a: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r>
              <a:rPr kumimoji="0" lang="en-GB" sz="2600" b="1"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Environmental sustainability </a:t>
            </a: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 We are dedicated to minimising our environmental impact by implementing sustainable practices, reducing waste and conserving resources.</a:t>
            </a:r>
            <a:endParaRPr kumimoji="0" lang="en-GB" sz="2600" b="1"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endParaRPr lang="en-GB" sz="2600" b="1" dirty="0">
              <a:solidFill>
                <a:srgbClr val="0C1D2C">
                  <a:alpha val="60000"/>
                </a:srgbClr>
              </a:solidFill>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endParaRPr kumimoji="0" lang="en-GB" sz="2600" b="1"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endParaRPr lang="en-GB" sz="2600" b="1" dirty="0">
              <a:solidFill>
                <a:srgbClr val="0C1D2C">
                  <a:alpha val="60000"/>
                </a:srgbClr>
              </a:solidFill>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endParaRPr kumimoji="0" lang="en-GB" sz="2600" b="1"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endParaRPr lang="en-GB" sz="2600" b="1" dirty="0">
              <a:solidFill>
                <a:srgbClr val="0C1D2C">
                  <a:alpha val="60000"/>
                </a:srgbClr>
              </a:solidFill>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endParaRPr kumimoji="0" lang="en-GB" sz="2600" b="1"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endParaRPr kumimoji="0" lang="en-GB" sz="2600" b="1"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r>
              <a:rPr kumimoji="0" lang="en-GB" sz="2600" b="1"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Sustainable supply chains </a:t>
            </a: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 We are committed to ensuring that our supply chains operate ethically, responsibly and sustainably.</a:t>
            </a: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r>
              <a:rPr kumimoji="0" lang="en-GB" sz="2600" b="1"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Ethical business practices </a:t>
            </a: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 We are committed to upholding the highest standards of integrity, honesty and fairness in all our operations.</a:t>
            </a: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r>
              <a:rPr kumimoji="0" lang="en-GB" sz="2600" b="1"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Community engagement </a:t>
            </a: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 We strive to make meaningful contributions to the communities in which we operate.</a:t>
            </a:r>
          </a:p>
          <a:p>
            <a:pPr marL="514350" marR="0" lvl="1" indent="-514350" algn="l" defTabSz="1828377" rtl="0" eaLnBrk="1" fontAlgn="auto" latinLnBrk="0" hangingPunct="1">
              <a:lnSpc>
                <a:spcPts val="3380"/>
              </a:lnSpc>
              <a:spcBef>
                <a:spcPts val="2000"/>
              </a:spcBef>
              <a:spcAft>
                <a:spcPts val="0"/>
              </a:spcAft>
              <a:buClrTx/>
              <a:buSzPct val="100000"/>
              <a:buFont typeface="+mj-lt"/>
              <a:buAutoNum type="arabicPeriod"/>
              <a:tabLst/>
              <a:defRPr/>
            </a:pPr>
            <a:r>
              <a:rPr kumimoji="0" lang="en-GB" sz="2600" b="1"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Transparency and accountability </a:t>
            </a: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  We are committed to transparency and will regularly report on our CSR initiatives, progress and challenges.</a:t>
            </a: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1" algn="l" defTabSz="1828377" rtl="0" eaLnBrk="1" fontAlgn="auto" latinLnBrk="0" hangingPunct="1">
              <a:lnSpc>
                <a:spcPts val="3380"/>
              </a:lnSpc>
              <a:spcBef>
                <a:spcPts val="2000"/>
              </a:spcBef>
              <a:spcAft>
                <a:spcPts val="0"/>
              </a:spcAft>
              <a:buClrTx/>
              <a:buSzPct val="100000"/>
              <a:tabLst/>
              <a:defRPr/>
            </a:pPr>
            <a:r>
              <a:rPr lang="en-GB" sz="2600" dirty="0">
                <a:solidFill>
                  <a:srgbClr val="0F1B2A"/>
                </a:solidFill>
                <a:latin typeface="Avenir LT Std 55 Roman" panose="020B0503020203020204" pitchFamily="34" charset="0"/>
                <a:sym typeface="Work Sans"/>
              </a:rPr>
              <a:t>The pillars of our CSR Policy have been set out here</a:t>
            </a: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p:txBody>
      </p:sp>
      <p:sp>
        <p:nvSpPr>
          <p:cNvPr id="8" name="Content Placeholder 5">
            <a:extLst>
              <a:ext uri="{FF2B5EF4-FFF2-40B4-BE49-F238E27FC236}">
                <a16:creationId xmlns:a16="http://schemas.microsoft.com/office/drawing/2014/main" id="{D31C8C9E-6764-D5A2-D73A-8A3D2643DA57}"/>
              </a:ext>
            </a:extLst>
          </p:cNvPr>
          <p:cNvSpPr txBox="1">
            <a:spLocks/>
          </p:cNvSpPr>
          <p:nvPr/>
        </p:nvSpPr>
        <p:spPr>
          <a:xfrm>
            <a:off x="2665799" y="2365083"/>
            <a:ext cx="16081520" cy="1133880"/>
          </a:xfrm>
          <a:prstGeom prst="rect">
            <a:avLst/>
          </a:prstGeom>
        </p:spPr>
        <p:txBody>
          <a:bodyPr lIns="91440" tIns="45720" rIns="91440" bIns="45720" anchor="t"/>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0" indent="0" algn="l" defTabSz="1828377" rtl="0" eaLnBrk="1" fontAlgn="auto" latinLnBrk="0" hangingPunct="1">
              <a:lnSpc>
                <a:spcPct val="100000"/>
              </a:lnSpc>
              <a:spcBef>
                <a:spcPts val="0"/>
              </a:spcBef>
              <a:spcAft>
                <a:spcPts val="0"/>
              </a:spcAft>
              <a:buClrTx/>
              <a:buSzPct val="100000"/>
              <a:buFontTx/>
              <a:buNone/>
              <a:tabLst/>
              <a:defRPr/>
            </a:pPr>
            <a:r>
              <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rPr>
              <a:t>The </a:t>
            </a:r>
            <a:r>
              <a:rPr kumimoji="0" lang="en-GB" sz="3199" b="0" i="0" u="none" strike="noStrike" kern="600" cap="none" spc="0" normalizeH="0" baseline="0" noProof="0" dirty="0" err="1">
                <a:ln>
                  <a:noFill/>
                </a:ln>
                <a:solidFill>
                  <a:srgbClr val="0C1D2C"/>
                </a:solidFill>
                <a:effectLst/>
                <a:uLnTx/>
                <a:uFillTx/>
                <a:latin typeface="Century Gothic Regular"/>
                <a:ea typeface="+mn-ea"/>
                <a:cs typeface="+mn-cs"/>
                <a:sym typeface="Work Sans"/>
              </a:rPr>
              <a:t>CatSci</a:t>
            </a:r>
            <a:r>
              <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rPr>
              <a:t> Group Corporate and Social Responsibility (CSR) Policy outlines our commitment to conducting business in a socially and responsible manner</a:t>
            </a:r>
          </a:p>
          <a:p>
            <a:pPr marL="0" marR="0" lvl="0" indent="0" algn="l" defTabSz="1828377" rtl="0" eaLnBrk="1" fontAlgn="auto" latinLnBrk="0" hangingPunct="1">
              <a:lnSpc>
                <a:spcPct val="100000"/>
              </a:lnSpc>
              <a:spcBef>
                <a:spcPts val="0"/>
              </a:spcBef>
              <a:spcAft>
                <a:spcPts val="0"/>
              </a:spcAft>
              <a:buClrTx/>
              <a:buSzPct val="100000"/>
              <a:buFontTx/>
              <a:buNone/>
              <a:tabLst/>
              <a:defRPr/>
            </a:pPr>
            <a:endParaRPr lang="en-GB" sz="3199" kern="600" dirty="0">
              <a:solidFill>
                <a:srgbClr val="0C1D2C"/>
              </a:solidFill>
              <a:latin typeface="Century Gothic Regular"/>
              <a:sym typeface="Work Sans"/>
            </a:endParaRPr>
          </a:p>
          <a:p>
            <a:pPr marL="0" marR="0" lvl="0" indent="0" algn="l" defTabSz="1828377" rtl="0" eaLnBrk="1" fontAlgn="auto" latinLnBrk="0" hangingPunct="1">
              <a:lnSpc>
                <a:spcPct val="100000"/>
              </a:lnSpc>
              <a:spcBef>
                <a:spcPts val="0"/>
              </a:spcBef>
              <a:spcAft>
                <a:spcPts val="0"/>
              </a:spcAft>
              <a:buClrTx/>
              <a:buSzPct val="100000"/>
              <a:buFontTx/>
              <a:buNone/>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p:txBody>
      </p:sp>
    </p:spTree>
    <p:extLst>
      <p:ext uri="{BB962C8B-B14F-4D97-AF65-F5344CB8AC3E}">
        <p14:creationId xmlns:p14="http://schemas.microsoft.com/office/powerpoint/2010/main" val="41303750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anim calcmode="lin" valueType="num">
                                      <p:cBhvr>
                                        <p:cTn id="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F46B-99B4-ACAE-150E-BABE0AF94DAF}"/>
            </a:ext>
          </a:extLst>
        </p:cNvPr>
        <p:cNvGrpSpPr/>
        <p:nvPr/>
      </p:nvGrpSpPr>
      <p:grpSpPr>
        <a:xfrm>
          <a:off x="0" y="0"/>
          <a:ext cx="0" cy="0"/>
          <a:chOff x="0" y="0"/>
          <a:chExt cx="0" cy="0"/>
        </a:xfrm>
      </p:grpSpPr>
      <p:grpSp>
        <p:nvGrpSpPr>
          <p:cNvPr id="53" name="Group 52">
            <a:extLst>
              <a:ext uri="{FF2B5EF4-FFF2-40B4-BE49-F238E27FC236}">
                <a16:creationId xmlns:a16="http://schemas.microsoft.com/office/drawing/2014/main" id="{9173CB1D-40D2-541D-B69E-19C102940C15}"/>
              </a:ext>
            </a:extLst>
          </p:cNvPr>
          <p:cNvGrpSpPr/>
          <p:nvPr/>
        </p:nvGrpSpPr>
        <p:grpSpPr>
          <a:xfrm>
            <a:off x="139146" y="1887864"/>
            <a:ext cx="2365508" cy="10625735"/>
            <a:chOff x="73890" y="1342314"/>
            <a:chExt cx="1440874" cy="5020678"/>
          </a:xfrm>
        </p:grpSpPr>
        <p:sp>
          <p:nvSpPr>
            <p:cNvPr id="45" name="Rectangle: Rounded Corners 4">
              <a:hlinkClick r:id="rId2" action="ppaction://hlinksldjump"/>
              <a:extLst>
                <a:ext uri="{FF2B5EF4-FFF2-40B4-BE49-F238E27FC236}">
                  <a16:creationId xmlns:a16="http://schemas.microsoft.com/office/drawing/2014/main" id="{C55E8A14-1838-CB63-D713-75326861FBDF}"/>
                </a:ext>
              </a:extLst>
            </p:cNvPr>
            <p:cNvSpPr/>
            <p:nvPr/>
          </p:nvSpPr>
          <p:spPr>
            <a:xfrm>
              <a:off x="238910" y="1342314"/>
              <a:ext cx="1275854"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en-GB" sz="2000" dirty="0">
                  <a:latin typeface="Avenir Book" panose="02000503020000020003" pitchFamily="2" charset="0"/>
                </a:rPr>
                <a:t>Introduction</a:t>
              </a:r>
            </a:p>
          </p:txBody>
        </p:sp>
        <p:sp>
          <p:nvSpPr>
            <p:cNvPr id="46" name="Rectangle: Rounded Corners 5">
              <a:hlinkClick r:id="rId3" action="ppaction://hlinksldjump"/>
              <a:extLst>
                <a:ext uri="{FF2B5EF4-FFF2-40B4-BE49-F238E27FC236}">
                  <a16:creationId xmlns:a16="http://schemas.microsoft.com/office/drawing/2014/main" id="{250010FD-F378-7334-04B9-C93485298802}"/>
                </a:ext>
              </a:extLst>
            </p:cNvPr>
            <p:cNvSpPr/>
            <p:nvPr/>
          </p:nvSpPr>
          <p:spPr>
            <a:xfrm>
              <a:off x="73890" y="1986982"/>
              <a:ext cx="1439637" cy="508000"/>
            </a:xfrm>
            <a:prstGeom prst="roundRect">
              <a:avLst/>
            </a:prstGeom>
            <a:solidFill>
              <a:srgbClr val="F7931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400" dirty="0">
                  <a:latin typeface="Avenir Book" panose="02000503020000020003" pitchFamily="2" charset="0"/>
                </a:rPr>
                <a:t>SDG’S</a:t>
              </a:r>
            </a:p>
          </p:txBody>
        </p:sp>
        <p:sp>
          <p:nvSpPr>
            <p:cNvPr id="47" name="Rectangle: Rounded Corners 6">
              <a:hlinkClick r:id="rId4" action="ppaction://hlinksldjump"/>
              <a:extLst>
                <a:ext uri="{FF2B5EF4-FFF2-40B4-BE49-F238E27FC236}">
                  <a16:creationId xmlns:a16="http://schemas.microsoft.com/office/drawing/2014/main" id="{8D6C6750-C7CA-ECA4-E671-9BD2F2D6CD09}"/>
                </a:ext>
              </a:extLst>
            </p:cNvPr>
            <p:cNvSpPr/>
            <p:nvPr/>
          </p:nvSpPr>
          <p:spPr>
            <a:xfrm>
              <a:off x="238910" y="2631650"/>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People</a:t>
              </a:r>
            </a:p>
          </p:txBody>
        </p:sp>
        <p:sp>
          <p:nvSpPr>
            <p:cNvPr id="48" name="Rectangle: Rounded Corners 7">
              <a:hlinkClick r:id="rId5" action="ppaction://hlinksldjump"/>
              <a:extLst>
                <a:ext uri="{FF2B5EF4-FFF2-40B4-BE49-F238E27FC236}">
                  <a16:creationId xmlns:a16="http://schemas.microsoft.com/office/drawing/2014/main" id="{88677015-EB4C-07D7-63CD-43689B562182}"/>
                </a:ext>
              </a:extLst>
            </p:cNvPr>
            <p:cNvSpPr/>
            <p:nvPr/>
          </p:nvSpPr>
          <p:spPr>
            <a:xfrm>
              <a:off x="238910" y="3276318"/>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Environment</a:t>
              </a:r>
              <a:endParaRPr lang="en-GB" sz="2000" dirty="0">
                <a:latin typeface="Avenir Book" panose="02000503020000020003" pitchFamily="2" charset="0"/>
              </a:endParaRPr>
            </a:p>
          </p:txBody>
        </p:sp>
        <p:sp>
          <p:nvSpPr>
            <p:cNvPr id="49" name="Rectangle: Rounded Corners 8">
              <a:hlinkClick r:id="rId6" action="ppaction://hlinksldjump"/>
              <a:extLst>
                <a:ext uri="{FF2B5EF4-FFF2-40B4-BE49-F238E27FC236}">
                  <a16:creationId xmlns:a16="http://schemas.microsoft.com/office/drawing/2014/main" id="{C9DAA53D-3B05-E216-796D-46D80BC420D1}"/>
                </a:ext>
              </a:extLst>
            </p:cNvPr>
            <p:cNvSpPr/>
            <p:nvPr/>
          </p:nvSpPr>
          <p:spPr>
            <a:xfrm>
              <a:off x="238910" y="3920986"/>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Supply Chain</a:t>
              </a:r>
            </a:p>
          </p:txBody>
        </p:sp>
        <p:sp>
          <p:nvSpPr>
            <p:cNvPr id="50" name="Rectangle: Rounded Corners 9">
              <a:hlinkClick r:id="rId7" action="ppaction://hlinksldjump"/>
              <a:extLst>
                <a:ext uri="{FF2B5EF4-FFF2-40B4-BE49-F238E27FC236}">
                  <a16:creationId xmlns:a16="http://schemas.microsoft.com/office/drawing/2014/main" id="{B49A0A8F-23DA-7F17-4960-F8C1969753CC}"/>
                </a:ext>
              </a:extLst>
            </p:cNvPr>
            <p:cNvSpPr/>
            <p:nvPr/>
          </p:nvSpPr>
          <p:spPr>
            <a:xfrm>
              <a:off x="238910" y="4565655"/>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Governance</a:t>
              </a:r>
            </a:p>
          </p:txBody>
        </p:sp>
        <p:sp>
          <p:nvSpPr>
            <p:cNvPr id="51" name="Rectangle: Rounded Corners 12">
              <a:hlinkClick r:id="rId8" action="ppaction://hlinksldjump"/>
              <a:extLst>
                <a:ext uri="{FF2B5EF4-FFF2-40B4-BE49-F238E27FC236}">
                  <a16:creationId xmlns:a16="http://schemas.microsoft.com/office/drawing/2014/main" id="{386B4CDE-E0AE-E4C6-DC90-D068E197D27D}"/>
                </a:ext>
              </a:extLst>
            </p:cNvPr>
            <p:cNvSpPr/>
            <p:nvPr/>
          </p:nvSpPr>
          <p:spPr>
            <a:xfrm>
              <a:off x="238910" y="5210323"/>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Community</a:t>
              </a:r>
            </a:p>
          </p:txBody>
        </p:sp>
        <p:sp>
          <p:nvSpPr>
            <p:cNvPr id="52" name="Rectangle: Rounded Corners 13">
              <a:hlinkClick r:id="rId9" action="ppaction://hlinksldjump"/>
              <a:extLst>
                <a:ext uri="{FF2B5EF4-FFF2-40B4-BE49-F238E27FC236}">
                  <a16:creationId xmlns:a16="http://schemas.microsoft.com/office/drawing/2014/main" id="{7A5956FE-59B1-BC04-39D6-9D4118B3DC88}"/>
                </a:ext>
              </a:extLst>
            </p:cNvPr>
            <p:cNvSpPr/>
            <p:nvPr/>
          </p:nvSpPr>
          <p:spPr>
            <a:xfrm>
              <a:off x="238910" y="585499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Approval</a:t>
              </a:r>
            </a:p>
          </p:txBody>
        </p:sp>
      </p:grpSp>
      <p:sp>
        <p:nvSpPr>
          <p:cNvPr id="54" name="Rectangle 53">
            <a:extLst>
              <a:ext uri="{FF2B5EF4-FFF2-40B4-BE49-F238E27FC236}">
                <a16:creationId xmlns:a16="http://schemas.microsoft.com/office/drawing/2014/main" id="{3F42B5CF-9EB8-08FA-CDAF-27CFB2898859}"/>
              </a:ext>
            </a:extLst>
          </p:cNvPr>
          <p:cNvSpPr/>
          <p:nvPr/>
        </p:nvSpPr>
        <p:spPr>
          <a:xfrm>
            <a:off x="2305879" y="1749600"/>
            <a:ext cx="437322" cy="1095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4" name="Text Placeholder 33">
            <a:extLst>
              <a:ext uri="{FF2B5EF4-FFF2-40B4-BE49-F238E27FC236}">
                <a16:creationId xmlns:a16="http://schemas.microsoft.com/office/drawing/2014/main" id="{BA39919A-E4F5-CB9B-EB6B-6806E6B81FF5}"/>
              </a:ext>
            </a:extLst>
          </p:cNvPr>
          <p:cNvSpPr>
            <a:spLocks noGrp="1"/>
          </p:cNvSpPr>
          <p:nvPr>
            <p:ph type="body" sz="quarter" idx="158"/>
          </p:nvPr>
        </p:nvSpPr>
        <p:spPr>
          <a:xfrm>
            <a:off x="2743201" y="884419"/>
            <a:ext cx="16757374" cy="1491220"/>
          </a:xfrm>
        </p:spPr>
        <p:txBody>
          <a:bodyPr anchor="t" anchorCtr="0">
            <a:normAutofit/>
          </a:bodyPr>
          <a:lstStyle/>
          <a:p>
            <a:r>
              <a:rPr lang="en-GB" sz="5300" spc="0" dirty="0">
                <a:solidFill>
                  <a:srgbClr val="E68829"/>
                </a:solidFill>
              </a:rPr>
              <a:t>The United Nations Sustainable Development Goals</a:t>
            </a:r>
          </a:p>
          <a:p>
            <a:endParaRPr lang="en-GB" sz="5300" spc="0" dirty="0">
              <a:solidFill>
                <a:srgbClr val="E68829"/>
              </a:solidFill>
            </a:endParaRPr>
          </a:p>
        </p:txBody>
      </p:sp>
      <p:sp>
        <p:nvSpPr>
          <p:cNvPr id="8" name="Content Placeholder 5">
            <a:extLst>
              <a:ext uri="{FF2B5EF4-FFF2-40B4-BE49-F238E27FC236}">
                <a16:creationId xmlns:a16="http://schemas.microsoft.com/office/drawing/2014/main" id="{D31C8C9E-6764-D5A2-D73A-8A3D2643DA57}"/>
              </a:ext>
            </a:extLst>
          </p:cNvPr>
          <p:cNvSpPr txBox="1">
            <a:spLocks/>
          </p:cNvSpPr>
          <p:nvPr/>
        </p:nvSpPr>
        <p:spPr>
          <a:xfrm>
            <a:off x="2665799" y="2365082"/>
            <a:ext cx="19412322" cy="1323439"/>
          </a:xfrm>
          <a:prstGeom prst="rect">
            <a:avLst/>
          </a:prstGeom>
        </p:spPr>
        <p:txBody>
          <a:bodyPr lIns="91440" tIns="45720" rIns="91440" bIns="45720" anchor="t"/>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0" indent="0" algn="l" defTabSz="1828377" rtl="0" eaLnBrk="1" fontAlgn="auto" latinLnBrk="0" hangingPunct="1">
              <a:lnSpc>
                <a:spcPct val="100000"/>
              </a:lnSpc>
              <a:spcBef>
                <a:spcPts val="0"/>
              </a:spcBef>
              <a:spcAft>
                <a:spcPts val="0"/>
              </a:spcAft>
              <a:buClrTx/>
              <a:buSzPct val="100000"/>
              <a:buFontTx/>
              <a:buNone/>
              <a:tabLst/>
              <a:defRPr/>
            </a:pPr>
            <a:r>
              <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rPr>
              <a:t>We seek to align our CSR strategy with the United Nations Sustainable Development Goals (SDGs). We have identified 8 SDGs that best align to our business activities and/or social impact.</a:t>
            </a:r>
          </a:p>
          <a:p>
            <a:pPr marL="0" marR="0" lvl="0" indent="0" algn="l" defTabSz="1828377" rtl="0" eaLnBrk="1" fontAlgn="auto" latinLnBrk="0" hangingPunct="1">
              <a:lnSpc>
                <a:spcPct val="100000"/>
              </a:lnSpc>
              <a:spcBef>
                <a:spcPts val="0"/>
              </a:spcBef>
              <a:spcAft>
                <a:spcPts val="0"/>
              </a:spcAft>
              <a:buClrTx/>
              <a:buSzPct val="100000"/>
              <a:buFontTx/>
              <a:buNone/>
              <a:tabLst/>
              <a:defRPr/>
            </a:pPr>
            <a:endPar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endParaRPr>
          </a:p>
        </p:txBody>
      </p:sp>
      <p:pic>
        <p:nvPicPr>
          <p:cNvPr id="2" name="Picture 1" descr="A blue text on a white background&#10;&#10;Description automatically generated">
            <a:extLst>
              <a:ext uri="{FF2B5EF4-FFF2-40B4-BE49-F238E27FC236}">
                <a16:creationId xmlns:a16="http://schemas.microsoft.com/office/drawing/2014/main" id="{9165A461-B0AE-E936-8C0D-6AF16D6781A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068056" y="11209267"/>
            <a:ext cx="6898349" cy="1077980"/>
          </a:xfrm>
          <a:prstGeom prst="rect">
            <a:avLst/>
          </a:prstGeom>
        </p:spPr>
      </p:pic>
      <p:pic>
        <p:nvPicPr>
          <p:cNvPr id="4" name="Picture 3" descr="A green square with white text and a heart and a line of pulse">
            <a:extLst>
              <a:ext uri="{FF2B5EF4-FFF2-40B4-BE49-F238E27FC236}">
                <a16:creationId xmlns:a16="http://schemas.microsoft.com/office/drawing/2014/main" id="{EBE32783-902D-122D-0515-9A5D67E4203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46246" y="4815982"/>
            <a:ext cx="2156468" cy="2156468"/>
          </a:xfrm>
          <a:prstGeom prst="roundRect">
            <a:avLst/>
          </a:prstGeom>
        </p:spPr>
      </p:pic>
      <p:sp>
        <p:nvSpPr>
          <p:cNvPr id="5" name="TextBox 4">
            <a:extLst>
              <a:ext uri="{FF2B5EF4-FFF2-40B4-BE49-F238E27FC236}">
                <a16:creationId xmlns:a16="http://schemas.microsoft.com/office/drawing/2014/main" id="{81A5944E-868D-BCB3-CC30-83832FAF3888}"/>
              </a:ext>
            </a:extLst>
          </p:cNvPr>
          <p:cNvSpPr txBox="1"/>
          <p:nvPr/>
        </p:nvSpPr>
        <p:spPr>
          <a:xfrm>
            <a:off x="5612059" y="4915380"/>
            <a:ext cx="3952088" cy="1938992"/>
          </a:xfrm>
          <a:prstGeom prst="rect">
            <a:avLst/>
          </a:prstGeom>
          <a:noFill/>
        </p:spPr>
        <p:txBody>
          <a:bodyPr wrap="square" rtlCol="0">
            <a:spAutoFit/>
          </a:bodyPr>
          <a:lstStyle/>
          <a:p>
            <a:r>
              <a:rPr lang="en-GB" sz="2000" dirty="0">
                <a:latin typeface="Avenir Book" panose="02000503020000020003" pitchFamily="2" charset="0"/>
              </a:rPr>
              <a:t>Through the work we do for our customers we deliver life changing medicines that improve the health and wellbeing of patients. Wellbeing is also a key focus for our team.</a:t>
            </a:r>
          </a:p>
        </p:txBody>
      </p:sp>
      <p:pic>
        <p:nvPicPr>
          <p:cNvPr id="6" name="Picture 5" descr="A red square with white symbols and a sign">
            <a:extLst>
              <a:ext uri="{FF2B5EF4-FFF2-40B4-BE49-F238E27FC236}">
                <a16:creationId xmlns:a16="http://schemas.microsoft.com/office/drawing/2014/main" id="{B1419FE9-581F-B409-9F7B-0D3B6DA3B4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76057" y="10056502"/>
            <a:ext cx="2156469" cy="2156469"/>
          </a:xfrm>
          <a:prstGeom prst="roundRect">
            <a:avLst/>
          </a:prstGeom>
        </p:spPr>
      </p:pic>
      <p:sp>
        <p:nvSpPr>
          <p:cNvPr id="7" name="TextBox 6">
            <a:extLst>
              <a:ext uri="{FF2B5EF4-FFF2-40B4-BE49-F238E27FC236}">
                <a16:creationId xmlns:a16="http://schemas.microsoft.com/office/drawing/2014/main" id="{3AA3E55B-B6FD-824F-2136-11591599E205}"/>
              </a:ext>
            </a:extLst>
          </p:cNvPr>
          <p:cNvSpPr txBox="1"/>
          <p:nvPr/>
        </p:nvSpPr>
        <p:spPr>
          <a:xfrm>
            <a:off x="5612058" y="10185442"/>
            <a:ext cx="3054864" cy="1323439"/>
          </a:xfrm>
          <a:prstGeom prst="rect">
            <a:avLst/>
          </a:prstGeom>
          <a:noFill/>
        </p:spPr>
        <p:txBody>
          <a:bodyPr wrap="square" rtlCol="0">
            <a:spAutoFit/>
          </a:bodyPr>
          <a:lstStyle/>
          <a:p>
            <a:r>
              <a:rPr lang="en-GB" sz="2000" dirty="0">
                <a:latin typeface="Avenir Book" panose="02000503020000020003" pitchFamily="2" charset="0"/>
              </a:rPr>
              <a:t>Through our initiatives and benefits we seek to improve gender equality in our business.</a:t>
            </a:r>
          </a:p>
        </p:txBody>
      </p:sp>
      <p:pic>
        <p:nvPicPr>
          <p:cNvPr id="9" name="Picture 8" descr="A red background with white text and a graph">
            <a:extLst>
              <a:ext uri="{FF2B5EF4-FFF2-40B4-BE49-F238E27FC236}">
                <a16:creationId xmlns:a16="http://schemas.microsoft.com/office/drawing/2014/main" id="{2A875108-336D-0129-C8DF-DF43C54B4B1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45175" y="7436242"/>
            <a:ext cx="2156469" cy="2156469"/>
          </a:xfrm>
          <a:prstGeom prst="roundRect">
            <a:avLst/>
          </a:prstGeom>
        </p:spPr>
      </p:pic>
      <p:sp>
        <p:nvSpPr>
          <p:cNvPr id="10" name="TextBox 9">
            <a:extLst>
              <a:ext uri="{FF2B5EF4-FFF2-40B4-BE49-F238E27FC236}">
                <a16:creationId xmlns:a16="http://schemas.microsoft.com/office/drawing/2014/main" id="{795AC6FE-0859-2715-9615-EA9D4FDE1E61}"/>
              </a:ext>
            </a:extLst>
          </p:cNvPr>
          <p:cNvSpPr txBox="1"/>
          <p:nvPr/>
        </p:nvSpPr>
        <p:spPr>
          <a:xfrm>
            <a:off x="12681179" y="7573993"/>
            <a:ext cx="3923372" cy="1938992"/>
          </a:xfrm>
          <a:prstGeom prst="rect">
            <a:avLst/>
          </a:prstGeom>
          <a:noFill/>
        </p:spPr>
        <p:txBody>
          <a:bodyPr wrap="square" rtlCol="0">
            <a:spAutoFit/>
          </a:bodyPr>
          <a:lstStyle/>
          <a:p>
            <a:r>
              <a:rPr lang="en-GB" sz="2000" dirty="0">
                <a:latin typeface="Avenir Book" panose="02000503020000020003" pitchFamily="2" charset="0"/>
              </a:rPr>
              <a:t>Through our culture, rewards and benefits we seek to provide a great place to work, developing the careers of all employees and contributing to economic development.</a:t>
            </a:r>
          </a:p>
        </p:txBody>
      </p:sp>
      <p:pic>
        <p:nvPicPr>
          <p:cNvPr id="11" name="Picture 10" descr="A yellow rectangular sign with white text">
            <a:extLst>
              <a:ext uri="{FF2B5EF4-FFF2-40B4-BE49-F238E27FC236}">
                <a16:creationId xmlns:a16="http://schemas.microsoft.com/office/drawing/2014/main" id="{C47C9C21-4031-DCF1-965F-15510925C04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344104" y="4815982"/>
            <a:ext cx="2156471" cy="2156471"/>
          </a:xfrm>
          <a:prstGeom prst="roundRect">
            <a:avLst/>
          </a:prstGeom>
        </p:spPr>
      </p:pic>
      <p:pic>
        <p:nvPicPr>
          <p:cNvPr id="12" name="Picture 11" descr="A green and white symbol with a planet earth in the middle">
            <a:extLst>
              <a:ext uri="{FF2B5EF4-FFF2-40B4-BE49-F238E27FC236}">
                <a16:creationId xmlns:a16="http://schemas.microsoft.com/office/drawing/2014/main" id="{C071BC79-A3D6-2E30-4E02-E52955F2B11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344104" y="7436242"/>
            <a:ext cx="2156471" cy="2156471"/>
          </a:xfrm>
          <a:prstGeom prst="roundRect">
            <a:avLst/>
          </a:prstGeom>
        </p:spPr>
      </p:pic>
      <p:pic>
        <p:nvPicPr>
          <p:cNvPr id="13" name="Picture 12">
            <a:extLst>
              <a:ext uri="{FF2B5EF4-FFF2-40B4-BE49-F238E27FC236}">
                <a16:creationId xmlns:a16="http://schemas.microsoft.com/office/drawing/2014/main" id="{0930829B-6E2D-5FBE-9290-41681530D5CC}"/>
              </a:ext>
            </a:extLst>
          </p:cNvPr>
          <p:cNvPicPr>
            <a:picLocks noChangeAspect="1"/>
          </p:cNvPicPr>
          <p:nvPr/>
        </p:nvPicPr>
        <p:blipFill>
          <a:blip r:embed="rId16"/>
          <a:stretch>
            <a:fillRect/>
          </a:stretch>
        </p:blipFill>
        <p:spPr>
          <a:xfrm>
            <a:off x="3146246" y="7436242"/>
            <a:ext cx="2156468" cy="2156468"/>
          </a:xfrm>
          <a:prstGeom prst="roundRect">
            <a:avLst/>
          </a:prstGeom>
        </p:spPr>
      </p:pic>
      <p:sp>
        <p:nvSpPr>
          <p:cNvPr id="14" name="TextBox 13">
            <a:extLst>
              <a:ext uri="{FF2B5EF4-FFF2-40B4-BE49-F238E27FC236}">
                <a16:creationId xmlns:a16="http://schemas.microsoft.com/office/drawing/2014/main" id="{38C2DD99-065C-10DF-CF4A-D4FD4C94D912}"/>
              </a:ext>
            </a:extLst>
          </p:cNvPr>
          <p:cNvSpPr txBox="1"/>
          <p:nvPr/>
        </p:nvSpPr>
        <p:spPr>
          <a:xfrm>
            <a:off x="5612058" y="7573993"/>
            <a:ext cx="3893564" cy="1938992"/>
          </a:xfrm>
          <a:prstGeom prst="rect">
            <a:avLst/>
          </a:prstGeom>
          <a:noFill/>
        </p:spPr>
        <p:txBody>
          <a:bodyPr wrap="square" rtlCol="0">
            <a:spAutoFit/>
          </a:bodyPr>
          <a:lstStyle/>
          <a:p>
            <a:r>
              <a:rPr lang="en-GB" sz="2000" dirty="0">
                <a:latin typeface="Avenir Book" panose="02000503020000020003" pitchFamily="2" charset="0"/>
              </a:rPr>
              <a:t>Through our initiatives and relationships with school and our learning and development programmes, we aim to promote lifelong learning opportunities for all.</a:t>
            </a:r>
          </a:p>
        </p:txBody>
      </p:sp>
      <p:pic>
        <p:nvPicPr>
          <p:cNvPr id="15" name="Picture 2" descr="THE 17 GOALS | Sustainable Development">
            <a:extLst>
              <a:ext uri="{FF2B5EF4-FFF2-40B4-BE49-F238E27FC236}">
                <a16:creationId xmlns:a16="http://schemas.microsoft.com/office/drawing/2014/main" id="{B8B62966-8D74-030C-F349-FCB488701E8B}"/>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245175" y="4815982"/>
            <a:ext cx="2156469" cy="2156469"/>
          </a:xfrm>
          <a:prstGeom prst="round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195BCDE-CC8E-95D1-3C9F-FD2CA8A5B037}"/>
              </a:ext>
            </a:extLst>
          </p:cNvPr>
          <p:cNvSpPr txBox="1"/>
          <p:nvPr/>
        </p:nvSpPr>
        <p:spPr>
          <a:xfrm>
            <a:off x="12681176" y="4915380"/>
            <a:ext cx="3771471" cy="1323439"/>
          </a:xfrm>
          <a:prstGeom prst="rect">
            <a:avLst/>
          </a:prstGeom>
          <a:noFill/>
        </p:spPr>
        <p:txBody>
          <a:bodyPr wrap="square" rtlCol="0">
            <a:spAutoFit/>
          </a:bodyPr>
          <a:lstStyle/>
          <a:p>
            <a:r>
              <a:rPr lang="en-GB" sz="2000" dirty="0">
                <a:latin typeface="Avenir Book" panose="02000503020000020003" pitchFamily="2" charset="0"/>
              </a:rPr>
              <a:t>Through our  initiatives to move to renewable energy sources and reduce energy consumption.</a:t>
            </a:r>
          </a:p>
        </p:txBody>
      </p:sp>
      <p:sp>
        <p:nvSpPr>
          <p:cNvPr id="17" name="TextBox 16">
            <a:extLst>
              <a:ext uri="{FF2B5EF4-FFF2-40B4-BE49-F238E27FC236}">
                <a16:creationId xmlns:a16="http://schemas.microsoft.com/office/drawing/2014/main" id="{F0AC504A-90D6-B3F3-64C6-E77EB5CF1ECC}"/>
              </a:ext>
            </a:extLst>
          </p:cNvPr>
          <p:cNvSpPr txBox="1"/>
          <p:nvPr/>
        </p:nvSpPr>
        <p:spPr>
          <a:xfrm>
            <a:off x="19705976" y="4915380"/>
            <a:ext cx="3889520" cy="1938992"/>
          </a:xfrm>
          <a:prstGeom prst="rect">
            <a:avLst/>
          </a:prstGeom>
          <a:noFill/>
        </p:spPr>
        <p:txBody>
          <a:bodyPr wrap="square" rtlCol="0">
            <a:spAutoFit/>
          </a:bodyPr>
          <a:lstStyle/>
          <a:p>
            <a:r>
              <a:rPr lang="en-GB" sz="2000" dirty="0">
                <a:latin typeface="Avenir Book" panose="02000503020000020003" pitchFamily="2" charset="0"/>
              </a:rPr>
              <a:t>Through our compliance with waste management regulations and our practices for chemical waste disposal, we aim to be sustainable in our production and consumption patterns.</a:t>
            </a:r>
          </a:p>
        </p:txBody>
      </p:sp>
      <p:sp>
        <p:nvSpPr>
          <p:cNvPr id="35" name="TextBox 34">
            <a:extLst>
              <a:ext uri="{FF2B5EF4-FFF2-40B4-BE49-F238E27FC236}">
                <a16:creationId xmlns:a16="http://schemas.microsoft.com/office/drawing/2014/main" id="{A40FC56C-A81E-F0CB-846E-E09402FBBE82}"/>
              </a:ext>
            </a:extLst>
          </p:cNvPr>
          <p:cNvSpPr txBox="1"/>
          <p:nvPr/>
        </p:nvSpPr>
        <p:spPr>
          <a:xfrm>
            <a:off x="19705976" y="7573993"/>
            <a:ext cx="4048546" cy="1631216"/>
          </a:xfrm>
          <a:prstGeom prst="rect">
            <a:avLst/>
          </a:prstGeom>
          <a:noFill/>
        </p:spPr>
        <p:txBody>
          <a:bodyPr wrap="square" rtlCol="0">
            <a:spAutoFit/>
          </a:bodyPr>
          <a:lstStyle/>
          <a:p>
            <a:r>
              <a:rPr lang="en-GB" sz="2000" dirty="0">
                <a:latin typeface="Avenir Book" panose="02000503020000020003" pitchFamily="2" charset="0"/>
              </a:rPr>
              <a:t>Through our initiatives promoting composting, recycling and the implementation of our cycle to work schemes, we aim to combat climate change and its impacts.</a:t>
            </a:r>
          </a:p>
        </p:txBody>
      </p:sp>
      <p:pic>
        <p:nvPicPr>
          <p:cNvPr id="42" name="Picture 6" descr="Goal 17: Partnerships for the Goals - UNICC">
            <a:extLst>
              <a:ext uri="{FF2B5EF4-FFF2-40B4-BE49-F238E27FC236}">
                <a16:creationId xmlns:a16="http://schemas.microsoft.com/office/drawing/2014/main" id="{B6408FA8-230E-0F2B-F2B6-56ED056030DE}"/>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0247600" y="10064527"/>
            <a:ext cx="2154044" cy="2154044"/>
          </a:xfrm>
          <a:prstGeom prst="round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2568C04-0B55-9EA8-EFCD-F671F0F48C13}"/>
              </a:ext>
            </a:extLst>
          </p:cNvPr>
          <p:cNvSpPr txBox="1"/>
          <p:nvPr/>
        </p:nvSpPr>
        <p:spPr>
          <a:xfrm>
            <a:off x="12681179" y="10185442"/>
            <a:ext cx="3771468" cy="1938992"/>
          </a:xfrm>
          <a:prstGeom prst="rect">
            <a:avLst/>
          </a:prstGeom>
          <a:noFill/>
        </p:spPr>
        <p:txBody>
          <a:bodyPr wrap="square" rtlCol="0">
            <a:spAutoFit/>
          </a:bodyPr>
          <a:lstStyle/>
          <a:p>
            <a:r>
              <a:rPr lang="en-GB" sz="2000" dirty="0">
                <a:latin typeface="Avenir Book" panose="02000503020000020003" pitchFamily="2" charset="0"/>
              </a:rPr>
              <a:t>Through our hiring practices and policies, we aim to reduce inequalities within our team and promote equal access to benefits and quality employment. </a:t>
            </a:r>
          </a:p>
        </p:txBody>
      </p:sp>
    </p:spTree>
    <p:extLst>
      <p:ext uri="{BB962C8B-B14F-4D97-AF65-F5344CB8AC3E}">
        <p14:creationId xmlns:p14="http://schemas.microsoft.com/office/powerpoint/2010/main" val="40788134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anim calcmode="lin" valueType="num">
                                      <p:cBhvr>
                                        <p:cTn id="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F46B-99B4-ACAE-150E-BABE0AF94DAF}"/>
            </a:ext>
          </a:extLst>
        </p:cNvPr>
        <p:cNvGrpSpPr/>
        <p:nvPr/>
      </p:nvGrpSpPr>
      <p:grpSpPr>
        <a:xfrm>
          <a:off x="0" y="0"/>
          <a:ext cx="0" cy="0"/>
          <a:chOff x="0" y="0"/>
          <a:chExt cx="0" cy="0"/>
        </a:xfrm>
      </p:grpSpPr>
      <p:sp>
        <p:nvSpPr>
          <p:cNvPr id="34" name="Text Placeholder 33">
            <a:extLst>
              <a:ext uri="{FF2B5EF4-FFF2-40B4-BE49-F238E27FC236}">
                <a16:creationId xmlns:a16="http://schemas.microsoft.com/office/drawing/2014/main" id="{BA39919A-E4F5-CB9B-EB6B-6806E6B81FF5}"/>
              </a:ext>
            </a:extLst>
          </p:cNvPr>
          <p:cNvSpPr>
            <a:spLocks noGrp="1"/>
          </p:cNvSpPr>
          <p:nvPr>
            <p:ph type="body" sz="quarter" idx="158"/>
          </p:nvPr>
        </p:nvSpPr>
        <p:spPr>
          <a:xfrm>
            <a:off x="2743201" y="1224182"/>
            <a:ext cx="6959600" cy="1491220"/>
          </a:xfrm>
        </p:spPr>
        <p:txBody>
          <a:bodyPr lIns="0" tIns="0" rIns="0" bIns="0" anchor="t" anchorCtr="0">
            <a:normAutofit/>
          </a:bodyPr>
          <a:lstStyle/>
          <a:p>
            <a:r>
              <a:rPr lang="en-GB" sz="5300" spc="0" dirty="0">
                <a:solidFill>
                  <a:srgbClr val="E68829"/>
                </a:solidFill>
              </a:rPr>
              <a:t>People</a:t>
            </a:r>
          </a:p>
        </p:txBody>
      </p:sp>
      <p:sp>
        <p:nvSpPr>
          <p:cNvPr id="3" name="Content Placeholder 5">
            <a:extLst>
              <a:ext uri="{FF2B5EF4-FFF2-40B4-BE49-F238E27FC236}">
                <a16:creationId xmlns:a16="http://schemas.microsoft.com/office/drawing/2014/main" id="{F9802983-81D8-8C21-1236-08FE86E4ADC0}"/>
              </a:ext>
            </a:extLst>
          </p:cNvPr>
          <p:cNvSpPr txBox="1">
            <a:spLocks/>
          </p:cNvSpPr>
          <p:nvPr/>
        </p:nvSpPr>
        <p:spPr>
          <a:xfrm>
            <a:off x="2743201" y="4683222"/>
            <a:ext cx="11270981" cy="9032778"/>
          </a:xfrm>
          <a:prstGeom prst="rect">
            <a:avLst/>
          </a:prstGeom>
        </p:spPr>
        <p:txBody>
          <a:bodyPr wrap="square" lIns="0" tIns="0" rIns="0" bIns="0" numCol="1" spcCol="720000">
            <a:noAutofit/>
          </a:bodyPr>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We believe that our employees are our most valuable asset. We are committed to creating a safe, inclusive and supportive work environment where all employees are valued, respected and empowered to reach their full potential. </a:t>
            </a:r>
          </a:p>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We commit to:</a:t>
            </a:r>
          </a:p>
          <a:p>
            <a:pPr marL="457200" lvl="1" indent="-457200" defTabSz="1828377">
              <a:lnSpc>
                <a:spcPts val="3380"/>
              </a:lnSpc>
              <a:spcBef>
                <a:spcPts val="2000"/>
              </a:spcBef>
              <a:buSzPct val="100000"/>
              <a:buFont typeface="Arial" panose="020B0604020202020204" pitchFamily="34" charset="0"/>
              <a:buChar char="•"/>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Respect diversity and promote equal opportunities by creating an inclusive work environment where all employees feel valued, respected and empowered to contribute their unique perspectives and talents. </a:t>
            </a:r>
            <a:r>
              <a:rPr lang="en-GB" sz="2600" dirty="0">
                <a:solidFill>
                  <a:srgbClr val="0C1D2C">
                    <a:alpha val="60000"/>
                  </a:srgbClr>
                </a:solidFill>
                <a:latin typeface="Avenir LT Std 55 Roman" panose="020B0503020203020204" pitchFamily="34" charset="0"/>
                <a:ea typeface="Open Sans" panose="020B0606030504020204" pitchFamily="34" charset="0"/>
                <a:cs typeface="Open Sans" panose="020B0606030504020204" pitchFamily="34" charset="0"/>
              </a:rPr>
              <a:t>This includes removing any barriers to achieving gender parity across all levels in the organisation.</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Provide a safe and healthy work environment, free from hazards and risk and to ensure that all employees receive the necessary training and resources to perform their jobs safely.</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Provide a fair and competitive compensation and benefits package that recognises the contributions of our employees and helps them achieve financial security and stability.</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Supporting the professional growth and development of our employees through training, mentorship and career advancement opportunities.</a:t>
            </a:r>
          </a:p>
        </p:txBody>
      </p:sp>
      <p:sp>
        <p:nvSpPr>
          <p:cNvPr id="8" name="Content Placeholder 5">
            <a:extLst>
              <a:ext uri="{FF2B5EF4-FFF2-40B4-BE49-F238E27FC236}">
                <a16:creationId xmlns:a16="http://schemas.microsoft.com/office/drawing/2014/main" id="{D31C8C9E-6764-D5A2-D73A-8A3D2643DA57}"/>
              </a:ext>
            </a:extLst>
          </p:cNvPr>
          <p:cNvSpPr txBox="1">
            <a:spLocks/>
          </p:cNvSpPr>
          <p:nvPr/>
        </p:nvSpPr>
        <p:spPr>
          <a:xfrm>
            <a:off x="2743201" y="2432137"/>
            <a:ext cx="11052320" cy="1133880"/>
          </a:xfrm>
          <a:prstGeom prst="rect">
            <a:avLst/>
          </a:prstGeom>
        </p:spPr>
        <p:txBody>
          <a:bodyPr lIns="0" tIns="0" rIns="0" bIns="0" anchor="t"/>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0" indent="0" algn="l" defTabSz="1828377" rtl="0" eaLnBrk="1" fontAlgn="auto" latinLnBrk="0" hangingPunct="1">
              <a:lnSpc>
                <a:spcPct val="100000"/>
              </a:lnSpc>
              <a:spcBef>
                <a:spcPts val="0"/>
              </a:spcBef>
              <a:spcAft>
                <a:spcPts val="0"/>
              </a:spcAft>
              <a:buClrTx/>
              <a:buSzPct val="100000"/>
              <a:buFontTx/>
              <a:buNone/>
              <a:tabLst/>
              <a:defRPr/>
            </a:pPr>
            <a:r>
              <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rPr>
              <a:t>Our team is essential to our success. If our employees are happy, motivated and healthy we can better serve our customers and ultimately our mission of helping patients in need.</a:t>
            </a:r>
          </a:p>
          <a:p>
            <a:pPr marL="0" marR="0" lvl="0" indent="0" algn="l" defTabSz="1828377" rtl="0" eaLnBrk="1" fontAlgn="auto" latinLnBrk="0" hangingPunct="1">
              <a:lnSpc>
                <a:spcPct val="100000"/>
              </a:lnSpc>
              <a:spcBef>
                <a:spcPts val="0"/>
              </a:spcBef>
              <a:spcAft>
                <a:spcPts val="0"/>
              </a:spcAft>
              <a:buClrTx/>
              <a:buSzPct val="100000"/>
              <a:buFontTx/>
              <a:buNone/>
              <a:tabLst/>
              <a:defRPr/>
            </a:pPr>
            <a:endPar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endParaRPr>
          </a:p>
          <a:p>
            <a:pPr marL="0" marR="0" lvl="0" indent="0" algn="l" defTabSz="1828377" rtl="0" eaLnBrk="1" fontAlgn="auto" latinLnBrk="0" hangingPunct="1">
              <a:lnSpc>
                <a:spcPct val="100000"/>
              </a:lnSpc>
              <a:spcBef>
                <a:spcPts val="0"/>
              </a:spcBef>
              <a:spcAft>
                <a:spcPts val="0"/>
              </a:spcAft>
              <a:buClrTx/>
              <a:buSzPct val="100000"/>
              <a:buFontTx/>
              <a:buNone/>
              <a:tabLst/>
              <a:defRPr/>
            </a:pPr>
            <a:endParaRPr lang="en-GB" sz="3199" kern="600" dirty="0">
              <a:solidFill>
                <a:srgbClr val="0C1D2C"/>
              </a:solidFill>
              <a:latin typeface="Century Gothic Regular"/>
              <a:sym typeface="Work Sans"/>
            </a:endParaRPr>
          </a:p>
          <a:p>
            <a:pPr marL="0" marR="0" lvl="0" indent="0" algn="l" defTabSz="1828377" rtl="0" eaLnBrk="1" fontAlgn="auto" latinLnBrk="0" hangingPunct="1">
              <a:lnSpc>
                <a:spcPct val="100000"/>
              </a:lnSpc>
              <a:spcBef>
                <a:spcPts val="0"/>
              </a:spcBef>
              <a:spcAft>
                <a:spcPts val="0"/>
              </a:spcAft>
              <a:buClrTx/>
              <a:buSzPct val="100000"/>
              <a:buFontTx/>
              <a:buNone/>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0" indent="0" algn="l" defTabSz="1828377" rtl="0" eaLnBrk="1" fontAlgn="auto" latinLnBrk="0" hangingPunct="1">
              <a:lnSpc>
                <a:spcPct val="100000"/>
              </a:lnSpc>
              <a:spcBef>
                <a:spcPts val="0"/>
              </a:spcBef>
              <a:spcAft>
                <a:spcPts val="0"/>
              </a:spcAft>
              <a:buClrTx/>
              <a:buSzPct val="100000"/>
              <a:buFontTx/>
              <a:buNone/>
              <a:tabLst/>
              <a:defRPr/>
            </a:pPr>
            <a:endPar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endParaRPr>
          </a:p>
        </p:txBody>
      </p:sp>
      <p:pic>
        <p:nvPicPr>
          <p:cNvPr id="4" name="Picture 3">
            <a:extLst>
              <a:ext uri="{FF2B5EF4-FFF2-40B4-BE49-F238E27FC236}">
                <a16:creationId xmlns:a16="http://schemas.microsoft.com/office/drawing/2014/main" id="{128DEA98-4B26-468D-6DA7-B2CEC27B89E8}"/>
              </a:ext>
            </a:extLst>
          </p:cNvPr>
          <p:cNvPicPr>
            <a:picLocks noChangeAspect="1"/>
          </p:cNvPicPr>
          <p:nvPr/>
        </p:nvPicPr>
        <p:blipFill>
          <a:blip r:embed="rId2">
            <a:duotone>
              <a:prstClr val="black"/>
              <a:srgbClr val="557595">
                <a:tint val="45000"/>
                <a:satMod val="400000"/>
              </a:srgbClr>
            </a:duotone>
            <a:extLst>
              <a:ext uri="{28A0092B-C50C-407E-A947-70E740481C1C}">
                <a14:useLocalDpi xmlns:a14="http://schemas.microsoft.com/office/drawing/2010/main"/>
              </a:ext>
            </a:extLst>
          </a:blip>
          <a:stretch/>
        </p:blipFill>
        <p:spPr>
          <a:xfrm>
            <a:off x="14643100" y="2449002"/>
            <a:ext cx="9740900" cy="6489700"/>
          </a:xfrm>
          <a:prstGeom prst="rect">
            <a:avLst/>
          </a:prstGeom>
        </p:spPr>
      </p:pic>
      <p:grpSp>
        <p:nvGrpSpPr>
          <p:cNvPr id="16" name="Group 15">
            <a:extLst>
              <a:ext uri="{FF2B5EF4-FFF2-40B4-BE49-F238E27FC236}">
                <a16:creationId xmlns:a16="http://schemas.microsoft.com/office/drawing/2014/main" id="{D5857100-2C31-5FEB-A7C2-B471499F0DB0}"/>
              </a:ext>
            </a:extLst>
          </p:cNvPr>
          <p:cNvGrpSpPr/>
          <p:nvPr/>
        </p:nvGrpSpPr>
        <p:grpSpPr>
          <a:xfrm>
            <a:off x="137119" y="1887864"/>
            <a:ext cx="2367536" cy="10625735"/>
            <a:chOff x="72655" y="1342314"/>
            <a:chExt cx="1442109" cy="5020678"/>
          </a:xfrm>
        </p:grpSpPr>
        <p:sp>
          <p:nvSpPr>
            <p:cNvPr id="17" name="Rectangle: Rounded Corners 4">
              <a:hlinkClick r:id="rId3" action="ppaction://hlinksldjump"/>
              <a:extLst>
                <a:ext uri="{FF2B5EF4-FFF2-40B4-BE49-F238E27FC236}">
                  <a16:creationId xmlns:a16="http://schemas.microsoft.com/office/drawing/2014/main" id="{D1C2813E-F9C0-3A6E-97BE-96C835DF241C}"/>
                </a:ext>
              </a:extLst>
            </p:cNvPr>
            <p:cNvSpPr/>
            <p:nvPr/>
          </p:nvSpPr>
          <p:spPr>
            <a:xfrm>
              <a:off x="238909" y="1342314"/>
              <a:ext cx="1275855"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en-GB" sz="2000" dirty="0">
                  <a:latin typeface="Avenir Book" panose="02000503020000020003" pitchFamily="2" charset="0"/>
                </a:rPr>
                <a:t>Introduction</a:t>
              </a:r>
            </a:p>
          </p:txBody>
        </p:sp>
        <p:sp>
          <p:nvSpPr>
            <p:cNvPr id="18" name="Rectangle: Rounded Corners 5">
              <a:hlinkClick r:id="rId4" action="ppaction://hlinksldjump"/>
              <a:extLst>
                <a:ext uri="{FF2B5EF4-FFF2-40B4-BE49-F238E27FC236}">
                  <a16:creationId xmlns:a16="http://schemas.microsoft.com/office/drawing/2014/main" id="{DB094428-73C4-9526-663D-FA61AE1B5CCD}"/>
                </a:ext>
              </a:extLst>
            </p:cNvPr>
            <p:cNvSpPr/>
            <p:nvPr/>
          </p:nvSpPr>
          <p:spPr>
            <a:xfrm>
              <a:off x="238909" y="198698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SDG’S</a:t>
              </a:r>
            </a:p>
          </p:txBody>
        </p:sp>
        <p:sp>
          <p:nvSpPr>
            <p:cNvPr id="19" name="Rectangle: Rounded Corners 6">
              <a:hlinkClick r:id="rId5" action="ppaction://hlinksldjump"/>
              <a:extLst>
                <a:ext uri="{FF2B5EF4-FFF2-40B4-BE49-F238E27FC236}">
                  <a16:creationId xmlns:a16="http://schemas.microsoft.com/office/drawing/2014/main" id="{0232C4AC-F51F-0A0F-42C5-54A28AC60132}"/>
                </a:ext>
              </a:extLst>
            </p:cNvPr>
            <p:cNvSpPr/>
            <p:nvPr/>
          </p:nvSpPr>
          <p:spPr>
            <a:xfrm>
              <a:off x="72655" y="2631650"/>
              <a:ext cx="1440874" cy="508000"/>
            </a:xfrm>
            <a:prstGeom prst="roundRect">
              <a:avLst/>
            </a:prstGeom>
            <a:solidFill>
              <a:srgbClr val="F7931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400" dirty="0">
                  <a:latin typeface="Avenir Book" panose="02000503020000020003" pitchFamily="2" charset="0"/>
                </a:rPr>
                <a:t>People</a:t>
              </a:r>
            </a:p>
          </p:txBody>
        </p:sp>
        <p:sp>
          <p:nvSpPr>
            <p:cNvPr id="20" name="Rectangle: Rounded Corners 7">
              <a:hlinkClick r:id="rId6" action="ppaction://hlinksldjump"/>
              <a:extLst>
                <a:ext uri="{FF2B5EF4-FFF2-40B4-BE49-F238E27FC236}">
                  <a16:creationId xmlns:a16="http://schemas.microsoft.com/office/drawing/2014/main" id="{2846E030-618B-A920-1A2E-4B6AF0CE248C}"/>
                </a:ext>
              </a:extLst>
            </p:cNvPr>
            <p:cNvSpPr/>
            <p:nvPr/>
          </p:nvSpPr>
          <p:spPr>
            <a:xfrm>
              <a:off x="238910" y="3276318"/>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Environment</a:t>
              </a:r>
              <a:endParaRPr lang="en-GB" sz="2000" dirty="0">
                <a:latin typeface="Avenir Book" panose="02000503020000020003" pitchFamily="2" charset="0"/>
              </a:endParaRPr>
            </a:p>
          </p:txBody>
        </p:sp>
        <p:sp>
          <p:nvSpPr>
            <p:cNvPr id="21" name="Rectangle: Rounded Corners 8">
              <a:hlinkClick r:id="rId7" action="ppaction://hlinksldjump"/>
              <a:extLst>
                <a:ext uri="{FF2B5EF4-FFF2-40B4-BE49-F238E27FC236}">
                  <a16:creationId xmlns:a16="http://schemas.microsoft.com/office/drawing/2014/main" id="{FE5CCB61-9AD5-607F-F2C1-6AD1E2339AFC}"/>
                </a:ext>
              </a:extLst>
            </p:cNvPr>
            <p:cNvSpPr/>
            <p:nvPr/>
          </p:nvSpPr>
          <p:spPr>
            <a:xfrm>
              <a:off x="238910" y="3920986"/>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Supply Chain</a:t>
              </a:r>
            </a:p>
          </p:txBody>
        </p:sp>
        <p:sp>
          <p:nvSpPr>
            <p:cNvPr id="22" name="Rectangle: Rounded Corners 9">
              <a:hlinkClick r:id="rId8" action="ppaction://hlinksldjump"/>
              <a:extLst>
                <a:ext uri="{FF2B5EF4-FFF2-40B4-BE49-F238E27FC236}">
                  <a16:creationId xmlns:a16="http://schemas.microsoft.com/office/drawing/2014/main" id="{F122F1B9-B233-6A25-FCD0-24D6E59B6FCA}"/>
                </a:ext>
              </a:extLst>
            </p:cNvPr>
            <p:cNvSpPr/>
            <p:nvPr/>
          </p:nvSpPr>
          <p:spPr>
            <a:xfrm>
              <a:off x="238910" y="4565655"/>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Governance</a:t>
              </a:r>
            </a:p>
          </p:txBody>
        </p:sp>
        <p:sp>
          <p:nvSpPr>
            <p:cNvPr id="23" name="Rectangle: Rounded Corners 12">
              <a:hlinkClick r:id="rId9" action="ppaction://hlinksldjump"/>
              <a:extLst>
                <a:ext uri="{FF2B5EF4-FFF2-40B4-BE49-F238E27FC236}">
                  <a16:creationId xmlns:a16="http://schemas.microsoft.com/office/drawing/2014/main" id="{3A10E802-BE29-F1F1-E7DC-ACAFE4BFB9B9}"/>
                </a:ext>
              </a:extLst>
            </p:cNvPr>
            <p:cNvSpPr/>
            <p:nvPr/>
          </p:nvSpPr>
          <p:spPr>
            <a:xfrm>
              <a:off x="238910" y="5210323"/>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Community</a:t>
              </a:r>
            </a:p>
          </p:txBody>
        </p:sp>
        <p:sp>
          <p:nvSpPr>
            <p:cNvPr id="24" name="Rectangle: Rounded Corners 13">
              <a:hlinkClick r:id="rId10" action="ppaction://hlinksldjump"/>
              <a:extLst>
                <a:ext uri="{FF2B5EF4-FFF2-40B4-BE49-F238E27FC236}">
                  <a16:creationId xmlns:a16="http://schemas.microsoft.com/office/drawing/2014/main" id="{8A0D61E8-71AB-1BC5-6AB7-D12FD89CC864}"/>
                </a:ext>
              </a:extLst>
            </p:cNvPr>
            <p:cNvSpPr/>
            <p:nvPr/>
          </p:nvSpPr>
          <p:spPr>
            <a:xfrm>
              <a:off x="238910" y="585499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Approval</a:t>
              </a:r>
            </a:p>
          </p:txBody>
        </p:sp>
      </p:grpSp>
      <p:sp>
        <p:nvSpPr>
          <p:cNvPr id="25" name="Rectangle 24">
            <a:extLst>
              <a:ext uri="{FF2B5EF4-FFF2-40B4-BE49-F238E27FC236}">
                <a16:creationId xmlns:a16="http://schemas.microsoft.com/office/drawing/2014/main" id="{4C993647-8D83-7524-FD31-F7542B2194A9}"/>
              </a:ext>
            </a:extLst>
          </p:cNvPr>
          <p:cNvSpPr/>
          <p:nvPr/>
        </p:nvSpPr>
        <p:spPr>
          <a:xfrm>
            <a:off x="2305879" y="1749600"/>
            <a:ext cx="437322" cy="1095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26660450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anim calcmode="lin" valueType="num">
                                      <p:cBhvr>
                                        <p:cTn id="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F46B-99B4-ACAE-150E-BABE0AF94DAF}"/>
            </a:ext>
          </a:extLst>
        </p:cNvPr>
        <p:cNvGrpSpPr/>
        <p:nvPr/>
      </p:nvGrpSpPr>
      <p:grpSpPr>
        <a:xfrm>
          <a:off x="0" y="0"/>
          <a:ext cx="0" cy="0"/>
          <a:chOff x="0" y="0"/>
          <a:chExt cx="0" cy="0"/>
        </a:xfrm>
      </p:grpSpPr>
      <p:sp>
        <p:nvSpPr>
          <p:cNvPr id="34" name="Text Placeholder 33">
            <a:extLst>
              <a:ext uri="{FF2B5EF4-FFF2-40B4-BE49-F238E27FC236}">
                <a16:creationId xmlns:a16="http://schemas.microsoft.com/office/drawing/2014/main" id="{BA39919A-E4F5-CB9B-EB6B-6806E6B81FF5}"/>
              </a:ext>
            </a:extLst>
          </p:cNvPr>
          <p:cNvSpPr>
            <a:spLocks noGrp="1"/>
          </p:cNvSpPr>
          <p:nvPr>
            <p:ph type="body" sz="quarter" idx="158"/>
          </p:nvPr>
        </p:nvSpPr>
        <p:spPr>
          <a:xfrm>
            <a:off x="2743201" y="1224182"/>
            <a:ext cx="6959600" cy="1491220"/>
          </a:xfrm>
        </p:spPr>
        <p:txBody>
          <a:bodyPr lIns="0" tIns="0" rIns="0" bIns="0" anchor="t" anchorCtr="0">
            <a:normAutofit/>
          </a:bodyPr>
          <a:lstStyle/>
          <a:p>
            <a:r>
              <a:rPr lang="en-GB" sz="5300" spc="0" dirty="0">
                <a:solidFill>
                  <a:srgbClr val="E68829"/>
                </a:solidFill>
              </a:rPr>
              <a:t>Environment</a:t>
            </a:r>
          </a:p>
        </p:txBody>
      </p:sp>
      <p:sp>
        <p:nvSpPr>
          <p:cNvPr id="3" name="Content Placeholder 5">
            <a:extLst>
              <a:ext uri="{FF2B5EF4-FFF2-40B4-BE49-F238E27FC236}">
                <a16:creationId xmlns:a16="http://schemas.microsoft.com/office/drawing/2014/main" id="{F9802983-81D8-8C21-1236-08FE86E4ADC0}"/>
              </a:ext>
            </a:extLst>
          </p:cNvPr>
          <p:cNvSpPr txBox="1">
            <a:spLocks/>
          </p:cNvSpPr>
          <p:nvPr/>
        </p:nvSpPr>
        <p:spPr>
          <a:xfrm>
            <a:off x="2743201" y="4192818"/>
            <a:ext cx="11270981" cy="9032778"/>
          </a:xfrm>
          <a:prstGeom prst="rect">
            <a:avLst/>
          </a:prstGeom>
        </p:spPr>
        <p:txBody>
          <a:bodyPr wrap="square" lIns="0" tIns="0" rIns="0" bIns="0" numCol="1" spcCol="720000">
            <a:noAutofit/>
          </a:bodyPr>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We recognise the </a:t>
            </a:r>
            <a:r>
              <a:rPr lang="en-GB" sz="2600" dirty="0">
                <a:solidFill>
                  <a:srgbClr val="0C1D2C">
                    <a:alpha val="60000"/>
                  </a:srgbClr>
                </a:solidFill>
                <a:latin typeface="Avenir LT Std 55 Roman" panose="020B0503020203020204" pitchFamily="34" charset="0"/>
                <a:ea typeface="Open Sans" panose="020B0606030504020204" pitchFamily="34" charset="0"/>
                <a:cs typeface="Open Sans" panose="020B0606030504020204" pitchFamily="34" charset="0"/>
                <a:sym typeface="Work Sans"/>
              </a:rPr>
              <a:t>profound impact that our business operations </a:t>
            </a: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can have on the environment. As a responsible corporate citizen, we are committed to minimising our environmental footprint and promoting sustainability in every aspect of our operations.</a:t>
            </a:r>
          </a:p>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We commit to:</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Reducing our greenhouse gas emissions and working towards achieving carbon neutrality by 2045. We will achieve this by implementing energy efficient processes, increasing our use of renewable energy and offsetting any remaining emissions through responsible carbon offset projects.</a:t>
            </a:r>
          </a:p>
          <a:p>
            <a:pPr marL="457200" lvl="1" indent="-457200" defTabSz="1828377">
              <a:lnSpc>
                <a:spcPts val="3380"/>
              </a:lnSpc>
              <a:spcBef>
                <a:spcPts val="2000"/>
              </a:spcBef>
              <a:buSzPct val="100000"/>
              <a:buFont typeface="Arial" panose="020B0604020202020204" pitchFamily="34" charset="0"/>
              <a:buChar char="•"/>
              <a:defRPr/>
            </a:pPr>
            <a:r>
              <a:rPr lang="en-GB" sz="2600" dirty="0">
                <a:solidFill>
                  <a:srgbClr val="0C1D2C">
                    <a:alpha val="60000"/>
                  </a:srgbClr>
                </a:solidFill>
                <a:latin typeface="Avenir LT Std 55 Roman" panose="020B0503020203020204" pitchFamily="34" charset="0"/>
                <a:ea typeface="Open Sans" panose="020B0606030504020204" pitchFamily="34" charset="0"/>
                <a:cs typeface="Open Sans" panose="020B0606030504020204" pitchFamily="34" charset="0"/>
              </a:rPr>
              <a:t>Reduce our Scope 1 and Scope 2 carbon emissions by 42% by 2030 inline with our SBTi baseline.</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Conserving natural resources, including water, energy and raw materials, by implementing measures to reduce consumption, minimise waste and increase efficiency throughout our operations.</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Reducing waste generation and promoting recycling initiatives to minimise the amount of waste send to landfills.</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Comply with applicable legal and other requirements to which the Company subscribes which relate to environment and other aspects that affect the planet.</a:t>
            </a: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p:txBody>
      </p:sp>
      <p:sp>
        <p:nvSpPr>
          <p:cNvPr id="8" name="Content Placeholder 5">
            <a:extLst>
              <a:ext uri="{FF2B5EF4-FFF2-40B4-BE49-F238E27FC236}">
                <a16:creationId xmlns:a16="http://schemas.microsoft.com/office/drawing/2014/main" id="{D31C8C9E-6764-D5A2-D73A-8A3D2643DA57}"/>
              </a:ext>
            </a:extLst>
          </p:cNvPr>
          <p:cNvSpPr txBox="1">
            <a:spLocks/>
          </p:cNvSpPr>
          <p:nvPr/>
        </p:nvSpPr>
        <p:spPr>
          <a:xfrm>
            <a:off x="2743201" y="2432137"/>
            <a:ext cx="11052320" cy="1133880"/>
          </a:xfrm>
          <a:prstGeom prst="rect">
            <a:avLst/>
          </a:prstGeom>
        </p:spPr>
        <p:txBody>
          <a:bodyPr lIns="0" tIns="0" rIns="0" bIns="0" anchor="t"/>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0" indent="0" algn="l" defTabSz="1828377" rtl="0" eaLnBrk="1" fontAlgn="auto" latinLnBrk="0" hangingPunct="1">
              <a:lnSpc>
                <a:spcPct val="100000"/>
              </a:lnSpc>
              <a:spcBef>
                <a:spcPts val="0"/>
              </a:spcBef>
              <a:spcAft>
                <a:spcPts val="0"/>
              </a:spcAft>
              <a:buClrTx/>
              <a:buSzPct val="100000"/>
              <a:buFontTx/>
              <a:buNone/>
              <a:tabLst/>
              <a:defRPr/>
            </a:pPr>
            <a:r>
              <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rPr>
              <a:t>We are committed to minimising our environmental footprint and promoting sustainability in every aspect of our operations.</a:t>
            </a:r>
          </a:p>
          <a:p>
            <a:pPr marL="0" marR="0" lvl="0" indent="0" algn="l" defTabSz="1828377" rtl="0" eaLnBrk="1" fontAlgn="auto" latinLnBrk="0" hangingPunct="1">
              <a:lnSpc>
                <a:spcPct val="100000"/>
              </a:lnSpc>
              <a:spcBef>
                <a:spcPts val="0"/>
              </a:spcBef>
              <a:spcAft>
                <a:spcPts val="0"/>
              </a:spcAft>
              <a:buClrTx/>
              <a:buSzPct val="100000"/>
              <a:buFontTx/>
              <a:buNone/>
              <a:tabLst/>
              <a:defRPr/>
            </a:pPr>
            <a:endPar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endParaRPr>
          </a:p>
        </p:txBody>
      </p:sp>
      <p:pic>
        <p:nvPicPr>
          <p:cNvPr id="2" name="Picture 1" descr="Person wearing gloves and hat hugging a mossy tree">
            <a:extLst>
              <a:ext uri="{FF2B5EF4-FFF2-40B4-BE49-F238E27FC236}">
                <a16:creationId xmlns:a16="http://schemas.microsoft.com/office/drawing/2014/main" id="{C08775D7-2B28-3E19-F3C0-5227AD68DDCD}"/>
              </a:ext>
            </a:extLst>
          </p:cNvPr>
          <p:cNvPicPr>
            <a:picLocks noChangeAspect="1"/>
          </p:cNvPicPr>
          <p:nvPr/>
        </p:nvPicPr>
        <p:blipFill rotWithShape="1">
          <a:blip r:embed="rId2" cstate="screen">
            <a:duotone>
              <a:prstClr val="black"/>
              <a:srgbClr val="557595">
                <a:tint val="45000"/>
                <a:satMod val="400000"/>
              </a:srgbClr>
            </a:duotone>
            <a:extLst>
              <a:ext uri="{BEBA8EAE-BF5A-486C-A8C5-ECC9F3942E4B}">
                <a14:imgProps xmlns:a14="http://schemas.microsoft.com/office/drawing/2010/main">
                  <a14:imgLayer r:embed="rId3">
                    <a14:imgEffect>
                      <a14:sharpenSoften amount="5000"/>
                    </a14:imgEffect>
                    <a14:imgEffect>
                      <a14:colorTemperature colorTemp="11500"/>
                    </a14:imgEffect>
                    <a14:imgEffect>
                      <a14:saturation sat="0"/>
                    </a14:imgEffect>
                    <a14:imgEffect>
                      <a14:brightnessContrast contrast="-4000"/>
                    </a14:imgEffect>
                  </a14:imgLayer>
                </a14:imgProps>
              </a:ext>
              <a:ext uri="{28A0092B-C50C-407E-A947-70E740481C1C}">
                <a14:useLocalDpi xmlns:a14="http://schemas.microsoft.com/office/drawing/2010/main"/>
              </a:ext>
            </a:extLst>
          </a:blip>
          <a:srcRect/>
          <a:stretch/>
        </p:blipFill>
        <p:spPr>
          <a:xfrm>
            <a:off x="14643100" y="0"/>
            <a:ext cx="9740900" cy="13715999"/>
          </a:xfrm>
          <a:prstGeom prst="rect">
            <a:avLst/>
          </a:prstGeom>
        </p:spPr>
      </p:pic>
      <p:grpSp>
        <p:nvGrpSpPr>
          <p:cNvPr id="5" name="Group 4">
            <a:extLst>
              <a:ext uri="{FF2B5EF4-FFF2-40B4-BE49-F238E27FC236}">
                <a16:creationId xmlns:a16="http://schemas.microsoft.com/office/drawing/2014/main" id="{116FA504-CCBA-3ED7-576A-7A2EB40C3CED}"/>
              </a:ext>
            </a:extLst>
          </p:cNvPr>
          <p:cNvGrpSpPr/>
          <p:nvPr/>
        </p:nvGrpSpPr>
        <p:grpSpPr>
          <a:xfrm>
            <a:off x="137119" y="1887864"/>
            <a:ext cx="2367536" cy="10625735"/>
            <a:chOff x="72655" y="1342314"/>
            <a:chExt cx="1442109" cy="5020678"/>
          </a:xfrm>
        </p:grpSpPr>
        <p:sp>
          <p:nvSpPr>
            <p:cNvPr id="6" name="Rectangle: Rounded Corners 4">
              <a:hlinkClick r:id="rId4" action="ppaction://hlinksldjump"/>
              <a:extLst>
                <a:ext uri="{FF2B5EF4-FFF2-40B4-BE49-F238E27FC236}">
                  <a16:creationId xmlns:a16="http://schemas.microsoft.com/office/drawing/2014/main" id="{19C53226-24D6-21A4-23C5-8F38244B2825}"/>
                </a:ext>
              </a:extLst>
            </p:cNvPr>
            <p:cNvSpPr/>
            <p:nvPr/>
          </p:nvSpPr>
          <p:spPr>
            <a:xfrm>
              <a:off x="238909" y="1342314"/>
              <a:ext cx="1275855"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en-GB" sz="2000" dirty="0">
                  <a:latin typeface="Avenir Book" panose="02000503020000020003" pitchFamily="2" charset="0"/>
                </a:rPr>
                <a:t>Introduction</a:t>
              </a:r>
            </a:p>
          </p:txBody>
        </p:sp>
        <p:sp>
          <p:nvSpPr>
            <p:cNvPr id="7" name="Rectangle: Rounded Corners 5">
              <a:hlinkClick r:id="rId5" action="ppaction://hlinksldjump"/>
              <a:extLst>
                <a:ext uri="{FF2B5EF4-FFF2-40B4-BE49-F238E27FC236}">
                  <a16:creationId xmlns:a16="http://schemas.microsoft.com/office/drawing/2014/main" id="{1C84B89A-56F6-BBD5-3876-5335E2D1656D}"/>
                </a:ext>
              </a:extLst>
            </p:cNvPr>
            <p:cNvSpPr/>
            <p:nvPr/>
          </p:nvSpPr>
          <p:spPr>
            <a:xfrm>
              <a:off x="238909" y="198698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SDG’S</a:t>
              </a:r>
            </a:p>
          </p:txBody>
        </p:sp>
        <p:sp>
          <p:nvSpPr>
            <p:cNvPr id="9" name="Rectangle: Rounded Corners 6">
              <a:hlinkClick r:id="rId6" action="ppaction://hlinksldjump"/>
              <a:extLst>
                <a:ext uri="{FF2B5EF4-FFF2-40B4-BE49-F238E27FC236}">
                  <a16:creationId xmlns:a16="http://schemas.microsoft.com/office/drawing/2014/main" id="{20D4A17D-C659-22AF-B4DB-6C9BB4435A59}"/>
                </a:ext>
              </a:extLst>
            </p:cNvPr>
            <p:cNvSpPr/>
            <p:nvPr/>
          </p:nvSpPr>
          <p:spPr>
            <a:xfrm>
              <a:off x="238910" y="2631650"/>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People</a:t>
              </a:r>
            </a:p>
          </p:txBody>
        </p:sp>
        <p:sp>
          <p:nvSpPr>
            <p:cNvPr id="10" name="Rectangle: Rounded Corners 7">
              <a:hlinkClick r:id="rId7" action="ppaction://hlinksldjump"/>
              <a:extLst>
                <a:ext uri="{FF2B5EF4-FFF2-40B4-BE49-F238E27FC236}">
                  <a16:creationId xmlns:a16="http://schemas.microsoft.com/office/drawing/2014/main" id="{65286C74-FA69-67CE-65AE-36BFBE4806CF}"/>
                </a:ext>
              </a:extLst>
            </p:cNvPr>
            <p:cNvSpPr/>
            <p:nvPr/>
          </p:nvSpPr>
          <p:spPr>
            <a:xfrm>
              <a:off x="72655" y="3276318"/>
              <a:ext cx="1440874" cy="508000"/>
            </a:xfrm>
            <a:prstGeom prst="roundRect">
              <a:avLst/>
            </a:prstGeom>
            <a:solidFill>
              <a:srgbClr val="F7931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400" dirty="0">
                  <a:latin typeface="Avenir Book" panose="02000503020000020003" pitchFamily="2" charset="0"/>
                </a:rPr>
                <a:t>Environment</a:t>
              </a:r>
            </a:p>
          </p:txBody>
        </p:sp>
        <p:sp>
          <p:nvSpPr>
            <p:cNvPr id="11" name="Rectangle: Rounded Corners 8">
              <a:hlinkClick r:id="rId8" action="ppaction://hlinksldjump"/>
              <a:extLst>
                <a:ext uri="{FF2B5EF4-FFF2-40B4-BE49-F238E27FC236}">
                  <a16:creationId xmlns:a16="http://schemas.microsoft.com/office/drawing/2014/main" id="{4F955401-A2F4-9E18-F0C2-EEB6FD5F04BF}"/>
                </a:ext>
              </a:extLst>
            </p:cNvPr>
            <p:cNvSpPr/>
            <p:nvPr/>
          </p:nvSpPr>
          <p:spPr>
            <a:xfrm>
              <a:off x="238910" y="3920986"/>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Supply Chain</a:t>
              </a:r>
            </a:p>
          </p:txBody>
        </p:sp>
        <p:sp>
          <p:nvSpPr>
            <p:cNvPr id="13" name="Rectangle: Rounded Corners 9">
              <a:hlinkClick r:id="rId9" action="ppaction://hlinksldjump"/>
              <a:extLst>
                <a:ext uri="{FF2B5EF4-FFF2-40B4-BE49-F238E27FC236}">
                  <a16:creationId xmlns:a16="http://schemas.microsoft.com/office/drawing/2014/main" id="{FA20B1BC-5CC8-BD5E-9712-84819961A79D}"/>
                </a:ext>
              </a:extLst>
            </p:cNvPr>
            <p:cNvSpPr/>
            <p:nvPr/>
          </p:nvSpPr>
          <p:spPr>
            <a:xfrm>
              <a:off x="238910" y="4565655"/>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Governance</a:t>
              </a:r>
            </a:p>
          </p:txBody>
        </p:sp>
        <p:sp>
          <p:nvSpPr>
            <p:cNvPr id="14" name="Rectangle: Rounded Corners 12">
              <a:hlinkClick r:id="rId10" action="ppaction://hlinksldjump"/>
              <a:extLst>
                <a:ext uri="{FF2B5EF4-FFF2-40B4-BE49-F238E27FC236}">
                  <a16:creationId xmlns:a16="http://schemas.microsoft.com/office/drawing/2014/main" id="{202AC414-54B8-5D6F-2894-325DF69A3402}"/>
                </a:ext>
              </a:extLst>
            </p:cNvPr>
            <p:cNvSpPr/>
            <p:nvPr/>
          </p:nvSpPr>
          <p:spPr>
            <a:xfrm>
              <a:off x="238910" y="5210323"/>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Community</a:t>
              </a:r>
            </a:p>
          </p:txBody>
        </p:sp>
        <p:sp>
          <p:nvSpPr>
            <p:cNvPr id="15" name="Rectangle: Rounded Corners 13">
              <a:hlinkClick r:id="rId11" action="ppaction://hlinksldjump"/>
              <a:extLst>
                <a:ext uri="{FF2B5EF4-FFF2-40B4-BE49-F238E27FC236}">
                  <a16:creationId xmlns:a16="http://schemas.microsoft.com/office/drawing/2014/main" id="{3E5EBA93-FA85-F930-18BD-666655D66FA5}"/>
                </a:ext>
              </a:extLst>
            </p:cNvPr>
            <p:cNvSpPr/>
            <p:nvPr/>
          </p:nvSpPr>
          <p:spPr>
            <a:xfrm>
              <a:off x="238910" y="585499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Approval</a:t>
              </a:r>
            </a:p>
          </p:txBody>
        </p:sp>
      </p:grpSp>
      <p:sp>
        <p:nvSpPr>
          <p:cNvPr id="16" name="Rectangle 15">
            <a:extLst>
              <a:ext uri="{FF2B5EF4-FFF2-40B4-BE49-F238E27FC236}">
                <a16:creationId xmlns:a16="http://schemas.microsoft.com/office/drawing/2014/main" id="{3F01ECC0-E3E2-8425-38FD-00B173FD844E}"/>
              </a:ext>
            </a:extLst>
          </p:cNvPr>
          <p:cNvSpPr/>
          <p:nvPr/>
        </p:nvSpPr>
        <p:spPr>
          <a:xfrm>
            <a:off x="2305879" y="1749600"/>
            <a:ext cx="437322" cy="1095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2252057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anim calcmode="lin" valueType="num">
                                      <p:cBhvr>
                                        <p:cTn id="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F46B-99B4-ACAE-150E-BABE0AF94DAF}"/>
            </a:ext>
          </a:extLst>
        </p:cNvPr>
        <p:cNvGrpSpPr/>
        <p:nvPr/>
      </p:nvGrpSpPr>
      <p:grpSpPr>
        <a:xfrm>
          <a:off x="0" y="0"/>
          <a:ext cx="0" cy="0"/>
          <a:chOff x="0" y="0"/>
          <a:chExt cx="0" cy="0"/>
        </a:xfrm>
      </p:grpSpPr>
      <p:pic>
        <p:nvPicPr>
          <p:cNvPr id="4" name="Picture 3" descr="Top view of empty boxes on supply chain">
            <a:extLst>
              <a:ext uri="{FF2B5EF4-FFF2-40B4-BE49-F238E27FC236}">
                <a16:creationId xmlns:a16="http://schemas.microsoft.com/office/drawing/2014/main" id="{C181AF5F-5125-398C-6459-ED038902B12B}"/>
              </a:ext>
            </a:extLst>
          </p:cNvPr>
          <p:cNvPicPr>
            <a:picLocks noChangeAspect="1"/>
          </p:cNvPicPr>
          <p:nvPr/>
        </p:nvPicPr>
        <p:blipFill rotWithShape="1">
          <a:blip r:embed="rId2" cstate="screen">
            <a:duotone>
              <a:prstClr val="black"/>
              <a:srgbClr val="557595">
                <a:tint val="45000"/>
                <a:satMod val="400000"/>
              </a:srgbClr>
            </a:duotone>
            <a:extLst>
              <a:ext uri="{28A0092B-C50C-407E-A947-70E740481C1C}">
                <a14:useLocalDpi xmlns:a14="http://schemas.microsoft.com/office/drawing/2010/main"/>
              </a:ext>
            </a:extLst>
          </a:blip>
          <a:srcRect/>
          <a:stretch/>
        </p:blipFill>
        <p:spPr>
          <a:xfrm>
            <a:off x="14643101" y="-7177"/>
            <a:ext cx="9740900" cy="13723177"/>
          </a:xfrm>
          <a:prstGeom prst="rect">
            <a:avLst/>
          </a:prstGeom>
        </p:spPr>
      </p:pic>
      <p:sp>
        <p:nvSpPr>
          <p:cNvPr id="54" name="Rectangle 53">
            <a:extLst>
              <a:ext uri="{FF2B5EF4-FFF2-40B4-BE49-F238E27FC236}">
                <a16:creationId xmlns:a16="http://schemas.microsoft.com/office/drawing/2014/main" id="{3F42B5CF-9EB8-08FA-CDAF-27CFB2898859}"/>
              </a:ext>
            </a:extLst>
          </p:cNvPr>
          <p:cNvSpPr/>
          <p:nvPr/>
        </p:nvSpPr>
        <p:spPr>
          <a:xfrm>
            <a:off x="10113059" y="1025457"/>
            <a:ext cx="437322" cy="1095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4" name="Text Placeholder 33">
            <a:extLst>
              <a:ext uri="{FF2B5EF4-FFF2-40B4-BE49-F238E27FC236}">
                <a16:creationId xmlns:a16="http://schemas.microsoft.com/office/drawing/2014/main" id="{BA39919A-E4F5-CB9B-EB6B-6806E6B81FF5}"/>
              </a:ext>
            </a:extLst>
          </p:cNvPr>
          <p:cNvSpPr>
            <a:spLocks noGrp="1"/>
          </p:cNvSpPr>
          <p:nvPr>
            <p:ph type="body" sz="quarter" idx="158"/>
          </p:nvPr>
        </p:nvSpPr>
        <p:spPr>
          <a:xfrm>
            <a:off x="2743201" y="1224182"/>
            <a:ext cx="6959600" cy="1491220"/>
          </a:xfrm>
        </p:spPr>
        <p:txBody>
          <a:bodyPr lIns="0" tIns="0" rIns="0" bIns="0" anchor="t" anchorCtr="0">
            <a:normAutofit/>
          </a:bodyPr>
          <a:lstStyle/>
          <a:p>
            <a:r>
              <a:rPr lang="en-GB" sz="5300" spc="0" dirty="0">
                <a:solidFill>
                  <a:srgbClr val="E68829"/>
                </a:solidFill>
              </a:rPr>
              <a:t>Supply Chain</a:t>
            </a:r>
          </a:p>
        </p:txBody>
      </p:sp>
      <p:sp>
        <p:nvSpPr>
          <p:cNvPr id="3" name="Content Placeholder 5">
            <a:extLst>
              <a:ext uri="{FF2B5EF4-FFF2-40B4-BE49-F238E27FC236}">
                <a16:creationId xmlns:a16="http://schemas.microsoft.com/office/drawing/2014/main" id="{F9802983-81D8-8C21-1236-08FE86E4ADC0}"/>
              </a:ext>
            </a:extLst>
          </p:cNvPr>
          <p:cNvSpPr txBox="1">
            <a:spLocks/>
          </p:cNvSpPr>
          <p:nvPr/>
        </p:nvSpPr>
        <p:spPr>
          <a:xfrm>
            <a:off x="2743202" y="4327364"/>
            <a:ext cx="11211338" cy="9032778"/>
          </a:xfrm>
          <a:prstGeom prst="rect">
            <a:avLst/>
          </a:prstGeom>
        </p:spPr>
        <p:txBody>
          <a:bodyPr wrap="square" lIns="0" tIns="0" rIns="0" bIns="0" numCol="1" spcCol="720000">
            <a:noAutofit/>
          </a:bodyPr>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We recognise the critical role that our supply chain plays in our overall sustainability efforts. As a responsible corporate citizen, we are committed to ensuring that our supply chain operates ethically, responsibly and sustainably. Our sustainable supply chain policy reflects our dedication to minimising environmental impact, promoting social responsibility and upholding ethical standards throughout the supply chain.</a:t>
            </a:r>
          </a:p>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We commit to:</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Ensure all key suppliers are aligned to our vision of CSR and sign up to our supplier Code of Conduct or are able to provide evidence of compliance with the key provisions and spirit of good practice within the Code of Conduct.</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Prioritise suppliers who share our commitment to environment sustainability, including the reduction of greenhouse gas emissions, energy efficiency, waste reduction and responsible water management.</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Continuously assess and improve our supply chain practices, working collaboratively with our suppliers to identify opportunities for innovation, efficiency and sustainability.</a:t>
            </a:r>
          </a:p>
        </p:txBody>
      </p:sp>
      <p:sp>
        <p:nvSpPr>
          <p:cNvPr id="8" name="Content Placeholder 5">
            <a:extLst>
              <a:ext uri="{FF2B5EF4-FFF2-40B4-BE49-F238E27FC236}">
                <a16:creationId xmlns:a16="http://schemas.microsoft.com/office/drawing/2014/main" id="{D31C8C9E-6764-D5A2-D73A-8A3D2643DA57}"/>
              </a:ext>
            </a:extLst>
          </p:cNvPr>
          <p:cNvSpPr txBox="1">
            <a:spLocks/>
          </p:cNvSpPr>
          <p:nvPr/>
        </p:nvSpPr>
        <p:spPr>
          <a:xfrm>
            <a:off x="2743201" y="2432137"/>
            <a:ext cx="11052320" cy="1133880"/>
          </a:xfrm>
          <a:prstGeom prst="rect">
            <a:avLst/>
          </a:prstGeom>
        </p:spPr>
        <p:txBody>
          <a:bodyPr lIns="0" tIns="0" rIns="0" bIns="0" anchor="t"/>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0" indent="0" algn="l" defTabSz="1828377" rtl="0" eaLnBrk="1" fontAlgn="auto" latinLnBrk="0" hangingPunct="1">
              <a:lnSpc>
                <a:spcPct val="100000"/>
              </a:lnSpc>
              <a:spcBef>
                <a:spcPts val="0"/>
              </a:spcBef>
              <a:spcAft>
                <a:spcPts val="0"/>
              </a:spcAft>
              <a:buClrTx/>
              <a:buSzPct val="100000"/>
              <a:buFontTx/>
              <a:buNone/>
              <a:tabLst/>
              <a:defRPr/>
            </a:pPr>
            <a:r>
              <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rPr>
              <a:t>We are committed to ensuring our supply chain operates ethically, responsibly and sustainably.</a:t>
            </a:r>
          </a:p>
        </p:txBody>
      </p:sp>
      <p:grpSp>
        <p:nvGrpSpPr>
          <p:cNvPr id="10" name="Group 9">
            <a:extLst>
              <a:ext uri="{FF2B5EF4-FFF2-40B4-BE49-F238E27FC236}">
                <a16:creationId xmlns:a16="http://schemas.microsoft.com/office/drawing/2014/main" id="{C31599AA-51BD-05C3-A5CB-9C93D6169322}"/>
              </a:ext>
            </a:extLst>
          </p:cNvPr>
          <p:cNvGrpSpPr/>
          <p:nvPr/>
        </p:nvGrpSpPr>
        <p:grpSpPr>
          <a:xfrm>
            <a:off x="137119" y="1887864"/>
            <a:ext cx="2367536" cy="10625735"/>
            <a:chOff x="72655" y="1342314"/>
            <a:chExt cx="1442109" cy="5020678"/>
          </a:xfrm>
        </p:grpSpPr>
        <p:sp>
          <p:nvSpPr>
            <p:cNvPr id="11" name="Rectangle: Rounded Corners 4">
              <a:hlinkClick r:id="rId3" action="ppaction://hlinksldjump"/>
              <a:extLst>
                <a:ext uri="{FF2B5EF4-FFF2-40B4-BE49-F238E27FC236}">
                  <a16:creationId xmlns:a16="http://schemas.microsoft.com/office/drawing/2014/main" id="{E775E8B1-1500-10EE-3B8C-06697E297DDD}"/>
                </a:ext>
              </a:extLst>
            </p:cNvPr>
            <p:cNvSpPr/>
            <p:nvPr/>
          </p:nvSpPr>
          <p:spPr>
            <a:xfrm>
              <a:off x="238909" y="1342314"/>
              <a:ext cx="1275855"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en-GB" sz="2000" dirty="0">
                  <a:latin typeface="Avenir Book" panose="02000503020000020003" pitchFamily="2" charset="0"/>
                </a:rPr>
                <a:t>Introduction</a:t>
              </a:r>
            </a:p>
          </p:txBody>
        </p:sp>
        <p:sp>
          <p:nvSpPr>
            <p:cNvPr id="12" name="Rectangle: Rounded Corners 5">
              <a:hlinkClick r:id="rId4" action="ppaction://hlinksldjump"/>
              <a:extLst>
                <a:ext uri="{FF2B5EF4-FFF2-40B4-BE49-F238E27FC236}">
                  <a16:creationId xmlns:a16="http://schemas.microsoft.com/office/drawing/2014/main" id="{5E3A1757-2BB9-E45D-E88C-D6B11EB22D58}"/>
                </a:ext>
              </a:extLst>
            </p:cNvPr>
            <p:cNvSpPr/>
            <p:nvPr/>
          </p:nvSpPr>
          <p:spPr>
            <a:xfrm>
              <a:off x="238909" y="198698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SDG’S</a:t>
              </a:r>
            </a:p>
          </p:txBody>
        </p:sp>
        <p:sp>
          <p:nvSpPr>
            <p:cNvPr id="13" name="Rectangle: Rounded Corners 6">
              <a:hlinkClick r:id="rId5" action="ppaction://hlinksldjump"/>
              <a:extLst>
                <a:ext uri="{FF2B5EF4-FFF2-40B4-BE49-F238E27FC236}">
                  <a16:creationId xmlns:a16="http://schemas.microsoft.com/office/drawing/2014/main" id="{F7E32689-991C-6005-4E71-C3FD52CC5129}"/>
                </a:ext>
              </a:extLst>
            </p:cNvPr>
            <p:cNvSpPr/>
            <p:nvPr/>
          </p:nvSpPr>
          <p:spPr>
            <a:xfrm>
              <a:off x="238910" y="2631650"/>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People</a:t>
              </a:r>
            </a:p>
          </p:txBody>
        </p:sp>
        <p:sp>
          <p:nvSpPr>
            <p:cNvPr id="14" name="Rectangle: Rounded Corners 7">
              <a:hlinkClick r:id="rId6" action="ppaction://hlinksldjump"/>
              <a:extLst>
                <a:ext uri="{FF2B5EF4-FFF2-40B4-BE49-F238E27FC236}">
                  <a16:creationId xmlns:a16="http://schemas.microsoft.com/office/drawing/2014/main" id="{F6A56AFC-46FE-48A6-CEBD-6BC654E67705}"/>
                </a:ext>
              </a:extLst>
            </p:cNvPr>
            <p:cNvSpPr/>
            <p:nvPr/>
          </p:nvSpPr>
          <p:spPr>
            <a:xfrm>
              <a:off x="238910" y="3276318"/>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Environment</a:t>
              </a:r>
            </a:p>
          </p:txBody>
        </p:sp>
        <p:sp>
          <p:nvSpPr>
            <p:cNvPr id="15" name="Rectangle: Rounded Corners 8">
              <a:hlinkClick r:id="rId7" action="ppaction://hlinksldjump"/>
              <a:extLst>
                <a:ext uri="{FF2B5EF4-FFF2-40B4-BE49-F238E27FC236}">
                  <a16:creationId xmlns:a16="http://schemas.microsoft.com/office/drawing/2014/main" id="{7073884C-68E9-78E9-A9D4-24F5A3B08D67}"/>
                </a:ext>
              </a:extLst>
            </p:cNvPr>
            <p:cNvSpPr/>
            <p:nvPr/>
          </p:nvSpPr>
          <p:spPr>
            <a:xfrm>
              <a:off x="72655" y="3920986"/>
              <a:ext cx="1440873" cy="508000"/>
            </a:xfrm>
            <a:prstGeom prst="roundRect">
              <a:avLst/>
            </a:prstGeom>
            <a:solidFill>
              <a:srgbClr val="F7931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400" dirty="0">
                  <a:latin typeface="Avenir Book" panose="02000503020000020003" pitchFamily="2" charset="0"/>
                </a:rPr>
                <a:t>Supply Chain</a:t>
              </a:r>
            </a:p>
          </p:txBody>
        </p:sp>
        <p:sp>
          <p:nvSpPr>
            <p:cNvPr id="16" name="Rectangle: Rounded Corners 9">
              <a:hlinkClick r:id="rId8" action="ppaction://hlinksldjump"/>
              <a:extLst>
                <a:ext uri="{FF2B5EF4-FFF2-40B4-BE49-F238E27FC236}">
                  <a16:creationId xmlns:a16="http://schemas.microsoft.com/office/drawing/2014/main" id="{C0D3B58D-190E-B6EC-8578-C126AB188913}"/>
                </a:ext>
              </a:extLst>
            </p:cNvPr>
            <p:cNvSpPr/>
            <p:nvPr/>
          </p:nvSpPr>
          <p:spPr>
            <a:xfrm>
              <a:off x="238910" y="4565655"/>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Governance</a:t>
              </a:r>
            </a:p>
          </p:txBody>
        </p:sp>
        <p:sp>
          <p:nvSpPr>
            <p:cNvPr id="17" name="Rectangle: Rounded Corners 12">
              <a:hlinkClick r:id="rId9" action="ppaction://hlinksldjump"/>
              <a:extLst>
                <a:ext uri="{FF2B5EF4-FFF2-40B4-BE49-F238E27FC236}">
                  <a16:creationId xmlns:a16="http://schemas.microsoft.com/office/drawing/2014/main" id="{60F5120B-B93C-1C68-CB04-718D856016CF}"/>
                </a:ext>
              </a:extLst>
            </p:cNvPr>
            <p:cNvSpPr/>
            <p:nvPr/>
          </p:nvSpPr>
          <p:spPr>
            <a:xfrm>
              <a:off x="238910" y="5210323"/>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Community</a:t>
              </a:r>
            </a:p>
          </p:txBody>
        </p:sp>
        <p:sp>
          <p:nvSpPr>
            <p:cNvPr id="18" name="Rectangle: Rounded Corners 13">
              <a:hlinkClick r:id="rId10" action="ppaction://hlinksldjump"/>
              <a:extLst>
                <a:ext uri="{FF2B5EF4-FFF2-40B4-BE49-F238E27FC236}">
                  <a16:creationId xmlns:a16="http://schemas.microsoft.com/office/drawing/2014/main" id="{B3AF4008-0094-FB7E-34AF-DB96837E86B5}"/>
                </a:ext>
              </a:extLst>
            </p:cNvPr>
            <p:cNvSpPr/>
            <p:nvPr/>
          </p:nvSpPr>
          <p:spPr>
            <a:xfrm>
              <a:off x="238910" y="585499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Approval</a:t>
              </a:r>
            </a:p>
          </p:txBody>
        </p:sp>
      </p:grpSp>
      <p:sp>
        <p:nvSpPr>
          <p:cNvPr id="19" name="Rectangle 18">
            <a:extLst>
              <a:ext uri="{FF2B5EF4-FFF2-40B4-BE49-F238E27FC236}">
                <a16:creationId xmlns:a16="http://schemas.microsoft.com/office/drawing/2014/main" id="{E28D7D50-959C-6A94-B44A-526ED0DB02BC}"/>
              </a:ext>
            </a:extLst>
          </p:cNvPr>
          <p:cNvSpPr/>
          <p:nvPr/>
        </p:nvSpPr>
        <p:spPr>
          <a:xfrm>
            <a:off x="2305879" y="1749600"/>
            <a:ext cx="437322" cy="1095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32461168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anim calcmode="lin" valueType="num">
                                      <p:cBhvr>
                                        <p:cTn id="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F46B-99B4-ACAE-150E-BABE0AF94DAF}"/>
            </a:ext>
          </a:extLst>
        </p:cNvPr>
        <p:cNvGrpSpPr/>
        <p:nvPr/>
      </p:nvGrpSpPr>
      <p:grpSpPr>
        <a:xfrm>
          <a:off x="0" y="0"/>
          <a:ext cx="0" cy="0"/>
          <a:chOff x="0" y="0"/>
          <a:chExt cx="0" cy="0"/>
        </a:xfrm>
      </p:grpSpPr>
      <p:sp>
        <p:nvSpPr>
          <p:cNvPr id="34" name="Text Placeholder 33">
            <a:extLst>
              <a:ext uri="{FF2B5EF4-FFF2-40B4-BE49-F238E27FC236}">
                <a16:creationId xmlns:a16="http://schemas.microsoft.com/office/drawing/2014/main" id="{BA39919A-E4F5-CB9B-EB6B-6806E6B81FF5}"/>
              </a:ext>
            </a:extLst>
          </p:cNvPr>
          <p:cNvSpPr>
            <a:spLocks noGrp="1"/>
          </p:cNvSpPr>
          <p:nvPr>
            <p:ph type="body" sz="quarter" idx="158"/>
          </p:nvPr>
        </p:nvSpPr>
        <p:spPr>
          <a:xfrm>
            <a:off x="2743201" y="1224182"/>
            <a:ext cx="6959600" cy="1491220"/>
          </a:xfrm>
        </p:spPr>
        <p:txBody>
          <a:bodyPr lIns="0" tIns="0" rIns="0" bIns="0" anchor="t" anchorCtr="0">
            <a:normAutofit/>
          </a:bodyPr>
          <a:lstStyle/>
          <a:p>
            <a:r>
              <a:rPr lang="en-GB" sz="5300" spc="0" dirty="0">
                <a:solidFill>
                  <a:srgbClr val="E68829"/>
                </a:solidFill>
              </a:rPr>
              <a:t>Governance</a:t>
            </a:r>
          </a:p>
        </p:txBody>
      </p:sp>
      <p:sp>
        <p:nvSpPr>
          <p:cNvPr id="3" name="Content Placeholder 5">
            <a:extLst>
              <a:ext uri="{FF2B5EF4-FFF2-40B4-BE49-F238E27FC236}">
                <a16:creationId xmlns:a16="http://schemas.microsoft.com/office/drawing/2014/main" id="{F9802983-81D8-8C21-1236-08FE86E4ADC0}"/>
              </a:ext>
            </a:extLst>
          </p:cNvPr>
          <p:cNvSpPr txBox="1">
            <a:spLocks/>
          </p:cNvSpPr>
          <p:nvPr/>
        </p:nvSpPr>
        <p:spPr>
          <a:xfrm>
            <a:off x="2743202" y="4460334"/>
            <a:ext cx="11918909" cy="9032778"/>
          </a:xfrm>
          <a:prstGeom prst="rect">
            <a:avLst/>
          </a:prstGeom>
        </p:spPr>
        <p:txBody>
          <a:bodyPr wrap="square" lIns="0" tIns="0" rIns="0" bIns="0" numCol="1" spcCol="720000" anchor="t">
            <a:noAutofit/>
          </a:bodyPr>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a:ea typeface="Open Sans"/>
                <a:cs typeface="Open Sans"/>
                <a:sym typeface="Work Sans"/>
              </a:rPr>
              <a:t>We understand the importance of ensuri</a:t>
            </a:r>
            <a:r>
              <a:rPr lang="en-GB" sz="2600" dirty="0">
                <a:solidFill>
                  <a:srgbClr val="0C1D2C">
                    <a:alpha val="60000"/>
                  </a:srgbClr>
                </a:solidFill>
                <a:latin typeface="Avenir LT Std 55 Roman"/>
                <a:ea typeface="Open Sans"/>
                <a:cs typeface="Open Sans"/>
                <a:sym typeface="Work Sans"/>
              </a:rPr>
              <a:t>ng strong governance practices in ensuring transparency, accountability and ethical behaviour in </a:t>
            </a:r>
            <a:r>
              <a:rPr kumimoji="0" lang="en-GB" sz="2600" b="0" i="0" u="none" strike="noStrike" kern="1200" cap="none" spc="0" normalizeH="0" baseline="0" noProof="0" dirty="0">
                <a:ln>
                  <a:noFill/>
                </a:ln>
                <a:solidFill>
                  <a:srgbClr val="0C1D2C">
                    <a:alpha val="60000"/>
                  </a:srgbClr>
                </a:solidFill>
                <a:effectLst/>
                <a:uLnTx/>
                <a:uFillTx/>
                <a:latin typeface="Avenir LT Std 55 Roman"/>
                <a:ea typeface="Open Sans"/>
                <a:cs typeface="Open Sans"/>
                <a:sym typeface="Work Sans"/>
              </a:rPr>
              <a:t>all aspects of our business operations.</a:t>
            </a:r>
          </a:p>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We commit to:</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Conducting our business with honesty, integrity and transparency, adhering to the highest ethical standards in all our operations.</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Maintain an independent and diverse Board of Directors, composed of individuals with a wide range of backgrounds, skills and expertise, to provide effective oversight and guidance.</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Implement all control mechanism and tools for due application of the Policy at all corporate levels, and in every market.</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Maintain robust risk management processes to identify, assess and mitigate risks to our business including financial, environmental, social and governance related risks.</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Upholding and promoting human rights in all aspects of our operations and every community in which we operate. We pledge to conduct our business in accordance with the international human rights standards including the Universal Declaration of Human rights and the United Nations Guiding principles on Business and Human Rights.</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p:txBody>
      </p:sp>
      <p:sp>
        <p:nvSpPr>
          <p:cNvPr id="8" name="Content Placeholder 5">
            <a:extLst>
              <a:ext uri="{FF2B5EF4-FFF2-40B4-BE49-F238E27FC236}">
                <a16:creationId xmlns:a16="http://schemas.microsoft.com/office/drawing/2014/main" id="{D31C8C9E-6764-D5A2-D73A-8A3D2643DA57}"/>
              </a:ext>
            </a:extLst>
          </p:cNvPr>
          <p:cNvSpPr txBox="1">
            <a:spLocks/>
          </p:cNvSpPr>
          <p:nvPr/>
        </p:nvSpPr>
        <p:spPr>
          <a:xfrm>
            <a:off x="2743201" y="2432137"/>
            <a:ext cx="11211338" cy="1133880"/>
          </a:xfrm>
          <a:prstGeom prst="rect">
            <a:avLst/>
          </a:prstGeom>
        </p:spPr>
        <p:txBody>
          <a:bodyPr lIns="0" tIns="0" rIns="0" bIns="0" anchor="t"/>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0" indent="0" algn="l" defTabSz="1828377" rtl="0" eaLnBrk="1" fontAlgn="auto" latinLnBrk="0" hangingPunct="1">
              <a:lnSpc>
                <a:spcPct val="100000"/>
              </a:lnSpc>
              <a:spcBef>
                <a:spcPts val="0"/>
              </a:spcBef>
              <a:spcAft>
                <a:spcPts val="0"/>
              </a:spcAft>
              <a:buClrTx/>
              <a:buSzPct val="100000"/>
              <a:buFontTx/>
              <a:buNone/>
              <a:tabLst/>
              <a:defRPr/>
            </a:pPr>
            <a:r>
              <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rPr>
              <a:t>We recognise that building a strong corporate governance structure and practices are key in driving growth, enhancing stability and fostering integrity, accountability and transparency.</a:t>
            </a:r>
          </a:p>
          <a:p>
            <a:pPr marL="0" marR="0" lvl="0" indent="0" algn="l" defTabSz="1828377" rtl="0" eaLnBrk="1" fontAlgn="auto" latinLnBrk="0" hangingPunct="1">
              <a:lnSpc>
                <a:spcPct val="100000"/>
              </a:lnSpc>
              <a:spcBef>
                <a:spcPts val="0"/>
              </a:spcBef>
              <a:spcAft>
                <a:spcPts val="0"/>
              </a:spcAft>
              <a:buClrTx/>
              <a:buSzPct val="100000"/>
              <a:buFontTx/>
              <a:buNone/>
              <a:tabLst/>
              <a:defRPr/>
            </a:pPr>
            <a:endPar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endParaRPr>
          </a:p>
        </p:txBody>
      </p:sp>
      <p:pic>
        <p:nvPicPr>
          <p:cNvPr id="2" name="Picture 1" descr="People in a gathering">
            <a:extLst>
              <a:ext uri="{FF2B5EF4-FFF2-40B4-BE49-F238E27FC236}">
                <a16:creationId xmlns:a16="http://schemas.microsoft.com/office/drawing/2014/main" id="{ED869BFE-8999-A695-29C3-52056D07EFB6}"/>
              </a:ext>
            </a:extLst>
          </p:cNvPr>
          <p:cNvPicPr>
            <a:picLocks noChangeAspect="1"/>
          </p:cNvPicPr>
          <p:nvPr/>
        </p:nvPicPr>
        <p:blipFill rotWithShape="1">
          <a:blip r:embed="rId2" cstate="screen">
            <a:duotone>
              <a:prstClr val="black"/>
              <a:srgbClr val="557595">
                <a:tint val="45000"/>
                <a:satMod val="400000"/>
              </a:srgbClr>
            </a:duotone>
            <a:extLst>
              <a:ext uri="{28A0092B-C50C-407E-A947-70E740481C1C}">
                <a14:useLocalDpi xmlns:a14="http://schemas.microsoft.com/office/drawing/2010/main"/>
              </a:ext>
            </a:extLst>
          </a:blip>
          <a:srcRect/>
          <a:stretch/>
        </p:blipFill>
        <p:spPr>
          <a:xfrm>
            <a:off x="14643101" y="0"/>
            <a:ext cx="9740900" cy="13716000"/>
          </a:xfrm>
          <a:prstGeom prst="rect">
            <a:avLst/>
          </a:prstGeom>
        </p:spPr>
      </p:pic>
      <p:grpSp>
        <p:nvGrpSpPr>
          <p:cNvPr id="5" name="Group 4">
            <a:extLst>
              <a:ext uri="{FF2B5EF4-FFF2-40B4-BE49-F238E27FC236}">
                <a16:creationId xmlns:a16="http://schemas.microsoft.com/office/drawing/2014/main" id="{2925E538-4DB1-6280-DD4D-51D7E94E35F8}"/>
              </a:ext>
            </a:extLst>
          </p:cNvPr>
          <p:cNvGrpSpPr/>
          <p:nvPr/>
        </p:nvGrpSpPr>
        <p:grpSpPr>
          <a:xfrm>
            <a:off x="137119" y="1887864"/>
            <a:ext cx="2367536" cy="10625735"/>
            <a:chOff x="72655" y="1342314"/>
            <a:chExt cx="1442109" cy="5020678"/>
          </a:xfrm>
        </p:grpSpPr>
        <p:sp>
          <p:nvSpPr>
            <p:cNvPr id="6" name="Rectangle: Rounded Corners 4">
              <a:hlinkClick r:id="rId3" action="ppaction://hlinksldjump"/>
              <a:extLst>
                <a:ext uri="{FF2B5EF4-FFF2-40B4-BE49-F238E27FC236}">
                  <a16:creationId xmlns:a16="http://schemas.microsoft.com/office/drawing/2014/main" id="{5108728A-2F94-E0BB-5E76-B5AE876C9658}"/>
                </a:ext>
              </a:extLst>
            </p:cNvPr>
            <p:cNvSpPr/>
            <p:nvPr/>
          </p:nvSpPr>
          <p:spPr>
            <a:xfrm>
              <a:off x="238909" y="1342314"/>
              <a:ext cx="1275855"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en-GB" sz="2000" dirty="0">
                  <a:latin typeface="Avenir Book" panose="02000503020000020003" pitchFamily="2" charset="0"/>
                </a:rPr>
                <a:t>Introduction</a:t>
              </a:r>
            </a:p>
          </p:txBody>
        </p:sp>
        <p:sp>
          <p:nvSpPr>
            <p:cNvPr id="7" name="Rectangle: Rounded Corners 5">
              <a:hlinkClick r:id="rId4" action="ppaction://hlinksldjump"/>
              <a:extLst>
                <a:ext uri="{FF2B5EF4-FFF2-40B4-BE49-F238E27FC236}">
                  <a16:creationId xmlns:a16="http://schemas.microsoft.com/office/drawing/2014/main" id="{13A19BAA-BFEF-A84F-4C9C-B5836FC0F885}"/>
                </a:ext>
              </a:extLst>
            </p:cNvPr>
            <p:cNvSpPr/>
            <p:nvPr/>
          </p:nvSpPr>
          <p:spPr>
            <a:xfrm>
              <a:off x="238909" y="198698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SDG’S</a:t>
              </a:r>
            </a:p>
          </p:txBody>
        </p:sp>
        <p:sp>
          <p:nvSpPr>
            <p:cNvPr id="9" name="Rectangle: Rounded Corners 6">
              <a:hlinkClick r:id="rId5" action="ppaction://hlinksldjump"/>
              <a:extLst>
                <a:ext uri="{FF2B5EF4-FFF2-40B4-BE49-F238E27FC236}">
                  <a16:creationId xmlns:a16="http://schemas.microsoft.com/office/drawing/2014/main" id="{4ACC8E4E-8708-B3F5-C6C6-7CF05CCAD158}"/>
                </a:ext>
              </a:extLst>
            </p:cNvPr>
            <p:cNvSpPr/>
            <p:nvPr/>
          </p:nvSpPr>
          <p:spPr>
            <a:xfrm>
              <a:off x="238910" y="2631650"/>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People</a:t>
              </a:r>
            </a:p>
          </p:txBody>
        </p:sp>
        <p:sp>
          <p:nvSpPr>
            <p:cNvPr id="10" name="Rectangle: Rounded Corners 7">
              <a:hlinkClick r:id="rId6" action="ppaction://hlinksldjump"/>
              <a:extLst>
                <a:ext uri="{FF2B5EF4-FFF2-40B4-BE49-F238E27FC236}">
                  <a16:creationId xmlns:a16="http://schemas.microsoft.com/office/drawing/2014/main" id="{D0B7B62C-4C31-CF4F-B32A-4CAF184274AB}"/>
                </a:ext>
              </a:extLst>
            </p:cNvPr>
            <p:cNvSpPr/>
            <p:nvPr/>
          </p:nvSpPr>
          <p:spPr>
            <a:xfrm>
              <a:off x="238910" y="3276318"/>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Environment</a:t>
              </a:r>
              <a:endParaRPr lang="en-GB" sz="2000" dirty="0">
                <a:latin typeface="Avenir Book" panose="02000503020000020003" pitchFamily="2" charset="0"/>
              </a:endParaRPr>
            </a:p>
          </p:txBody>
        </p:sp>
        <p:sp>
          <p:nvSpPr>
            <p:cNvPr id="11" name="Rectangle: Rounded Corners 8">
              <a:hlinkClick r:id="rId7" action="ppaction://hlinksldjump"/>
              <a:extLst>
                <a:ext uri="{FF2B5EF4-FFF2-40B4-BE49-F238E27FC236}">
                  <a16:creationId xmlns:a16="http://schemas.microsoft.com/office/drawing/2014/main" id="{E6BD7B35-3517-2074-3469-8CC6A727C701}"/>
                </a:ext>
              </a:extLst>
            </p:cNvPr>
            <p:cNvSpPr/>
            <p:nvPr/>
          </p:nvSpPr>
          <p:spPr>
            <a:xfrm>
              <a:off x="238910" y="3920986"/>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Supply Chain</a:t>
              </a:r>
            </a:p>
          </p:txBody>
        </p:sp>
        <p:sp>
          <p:nvSpPr>
            <p:cNvPr id="12" name="Rectangle: Rounded Corners 9">
              <a:hlinkClick r:id="rId8" action="ppaction://hlinksldjump"/>
              <a:extLst>
                <a:ext uri="{FF2B5EF4-FFF2-40B4-BE49-F238E27FC236}">
                  <a16:creationId xmlns:a16="http://schemas.microsoft.com/office/drawing/2014/main" id="{7122B257-1B3E-A1BA-7EB3-A4F1827C7274}"/>
                </a:ext>
              </a:extLst>
            </p:cNvPr>
            <p:cNvSpPr/>
            <p:nvPr/>
          </p:nvSpPr>
          <p:spPr>
            <a:xfrm>
              <a:off x="72655" y="4565655"/>
              <a:ext cx="1440873" cy="508000"/>
            </a:xfrm>
            <a:prstGeom prst="roundRect">
              <a:avLst/>
            </a:prstGeom>
            <a:solidFill>
              <a:srgbClr val="F7931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400">
                  <a:latin typeface="Avenir Book" panose="02000503020000020003" pitchFamily="2" charset="0"/>
                </a:rPr>
                <a:t>Governance</a:t>
              </a:r>
            </a:p>
          </p:txBody>
        </p:sp>
        <p:sp>
          <p:nvSpPr>
            <p:cNvPr id="13" name="Rectangle: Rounded Corners 12">
              <a:hlinkClick r:id="rId9" action="ppaction://hlinksldjump"/>
              <a:extLst>
                <a:ext uri="{FF2B5EF4-FFF2-40B4-BE49-F238E27FC236}">
                  <a16:creationId xmlns:a16="http://schemas.microsoft.com/office/drawing/2014/main" id="{ABEC0984-A3F9-F431-0ABE-AA738F96FDE9}"/>
                </a:ext>
              </a:extLst>
            </p:cNvPr>
            <p:cNvSpPr/>
            <p:nvPr/>
          </p:nvSpPr>
          <p:spPr>
            <a:xfrm>
              <a:off x="238910" y="5210323"/>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Community</a:t>
              </a:r>
            </a:p>
          </p:txBody>
        </p:sp>
        <p:sp>
          <p:nvSpPr>
            <p:cNvPr id="14" name="Rectangle: Rounded Corners 13">
              <a:hlinkClick r:id="rId10" action="ppaction://hlinksldjump"/>
              <a:extLst>
                <a:ext uri="{FF2B5EF4-FFF2-40B4-BE49-F238E27FC236}">
                  <a16:creationId xmlns:a16="http://schemas.microsoft.com/office/drawing/2014/main" id="{C4FA9FCF-D131-646B-AEA0-8486A6D5134A}"/>
                </a:ext>
              </a:extLst>
            </p:cNvPr>
            <p:cNvSpPr/>
            <p:nvPr/>
          </p:nvSpPr>
          <p:spPr>
            <a:xfrm>
              <a:off x="238910" y="585499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Approval</a:t>
              </a:r>
            </a:p>
          </p:txBody>
        </p:sp>
      </p:grpSp>
      <p:sp>
        <p:nvSpPr>
          <p:cNvPr id="15" name="Rectangle 14">
            <a:extLst>
              <a:ext uri="{FF2B5EF4-FFF2-40B4-BE49-F238E27FC236}">
                <a16:creationId xmlns:a16="http://schemas.microsoft.com/office/drawing/2014/main" id="{56F5FB9B-6C73-56DF-7F26-53FA5F4B5528}"/>
              </a:ext>
            </a:extLst>
          </p:cNvPr>
          <p:cNvSpPr/>
          <p:nvPr/>
        </p:nvSpPr>
        <p:spPr>
          <a:xfrm>
            <a:off x="2305879" y="1749600"/>
            <a:ext cx="437322" cy="1095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26992580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anim calcmode="lin" valueType="num">
                                      <p:cBhvr>
                                        <p:cTn id="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F46B-99B4-ACAE-150E-BABE0AF94DAF}"/>
            </a:ext>
          </a:extLst>
        </p:cNvPr>
        <p:cNvGrpSpPr/>
        <p:nvPr/>
      </p:nvGrpSpPr>
      <p:grpSpPr>
        <a:xfrm>
          <a:off x="0" y="0"/>
          <a:ext cx="0" cy="0"/>
          <a:chOff x="0" y="0"/>
          <a:chExt cx="0" cy="0"/>
        </a:xfrm>
      </p:grpSpPr>
      <p:sp>
        <p:nvSpPr>
          <p:cNvPr id="34" name="Text Placeholder 33">
            <a:extLst>
              <a:ext uri="{FF2B5EF4-FFF2-40B4-BE49-F238E27FC236}">
                <a16:creationId xmlns:a16="http://schemas.microsoft.com/office/drawing/2014/main" id="{BA39919A-E4F5-CB9B-EB6B-6806E6B81FF5}"/>
              </a:ext>
            </a:extLst>
          </p:cNvPr>
          <p:cNvSpPr>
            <a:spLocks noGrp="1"/>
          </p:cNvSpPr>
          <p:nvPr>
            <p:ph type="body" sz="quarter" idx="158"/>
          </p:nvPr>
        </p:nvSpPr>
        <p:spPr>
          <a:xfrm>
            <a:off x="2743201" y="1224182"/>
            <a:ext cx="6959600" cy="1491220"/>
          </a:xfrm>
        </p:spPr>
        <p:txBody>
          <a:bodyPr lIns="0" tIns="0" rIns="0" bIns="0" anchor="t" anchorCtr="0">
            <a:normAutofit/>
          </a:bodyPr>
          <a:lstStyle/>
          <a:p>
            <a:r>
              <a:rPr lang="en-GB" sz="5300" spc="0" dirty="0">
                <a:solidFill>
                  <a:srgbClr val="E68829"/>
                </a:solidFill>
              </a:rPr>
              <a:t>Community</a:t>
            </a:r>
          </a:p>
        </p:txBody>
      </p:sp>
      <p:sp>
        <p:nvSpPr>
          <p:cNvPr id="3" name="Content Placeholder 5">
            <a:extLst>
              <a:ext uri="{FF2B5EF4-FFF2-40B4-BE49-F238E27FC236}">
                <a16:creationId xmlns:a16="http://schemas.microsoft.com/office/drawing/2014/main" id="{F9802983-81D8-8C21-1236-08FE86E4ADC0}"/>
              </a:ext>
            </a:extLst>
          </p:cNvPr>
          <p:cNvSpPr txBox="1">
            <a:spLocks/>
          </p:cNvSpPr>
          <p:nvPr/>
        </p:nvSpPr>
        <p:spPr>
          <a:xfrm>
            <a:off x="2743202" y="3789800"/>
            <a:ext cx="11211338" cy="9032778"/>
          </a:xfrm>
          <a:prstGeom prst="rect">
            <a:avLst/>
          </a:prstGeom>
        </p:spPr>
        <p:txBody>
          <a:bodyPr wrap="square" lIns="0" tIns="0" rIns="0" bIns="0" numCol="1" spcCol="720000">
            <a:noAutofit/>
          </a:bodyPr>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We are committed to making a positive difference in the communities in which we operate by actively engaging with them, supporting local initiatives and contributing to their social and economic development.</a:t>
            </a:r>
          </a:p>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We commit to:</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Support local organisations, charities and community initiatives that address key social and environmental issues and contribute to the well-being of the communities in which we operate.</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Encourage and support our employees to volunteer their time and skills to support community projects and initiatives that are important to them.</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Continue to be an ambassador for young and future scientists.</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Build strong, long-term partnerships with local organisations, governments and community leaders to address shared challenges.</a:t>
            </a: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a:p>
            <a:pPr marL="457200" marR="0" lvl="1" indent="-457200" algn="l" defTabSz="1828377" rtl="0" eaLnBrk="1" fontAlgn="auto" latinLnBrk="0" hangingPunct="1">
              <a:lnSpc>
                <a:spcPts val="3380"/>
              </a:lnSpc>
              <a:spcBef>
                <a:spcPts val="2000"/>
              </a:spcBef>
              <a:spcAft>
                <a:spcPts val="0"/>
              </a:spcAft>
              <a:buClrTx/>
              <a:buSzPct val="100000"/>
              <a:buFont typeface="Arial" panose="020B0604020202020204" pitchFamily="34" charset="0"/>
              <a:buChar char="•"/>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p:txBody>
      </p:sp>
      <p:sp>
        <p:nvSpPr>
          <p:cNvPr id="8" name="Content Placeholder 5">
            <a:extLst>
              <a:ext uri="{FF2B5EF4-FFF2-40B4-BE49-F238E27FC236}">
                <a16:creationId xmlns:a16="http://schemas.microsoft.com/office/drawing/2014/main" id="{D31C8C9E-6764-D5A2-D73A-8A3D2643DA57}"/>
              </a:ext>
            </a:extLst>
          </p:cNvPr>
          <p:cNvSpPr txBox="1">
            <a:spLocks/>
          </p:cNvSpPr>
          <p:nvPr/>
        </p:nvSpPr>
        <p:spPr>
          <a:xfrm>
            <a:off x="2743201" y="2432137"/>
            <a:ext cx="9448799" cy="1133880"/>
          </a:xfrm>
          <a:prstGeom prst="rect">
            <a:avLst/>
          </a:prstGeom>
        </p:spPr>
        <p:txBody>
          <a:bodyPr lIns="0" tIns="0" rIns="0" bIns="0" anchor="t"/>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0" indent="0" algn="l" defTabSz="1828377" rtl="0" eaLnBrk="1" fontAlgn="auto" latinLnBrk="0" hangingPunct="1">
              <a:lnSpc>
                <a:spcPct val="100000"/>
              </a:lnSpc>
              <a:spcBef>
                <a:spcPts val="0"/>
              </a:spcBef>
              <a:spcAft>
                <a:spcPts val="0"/>
              </a:spcAft>
              <a:buClrTx/>
              <a:buSzPct val="100000"/>
              <a:buFontTx/>
              <a:buNone/>
              <a:tabLst/>
              <a:defRPr/>
            </a:pPr>
            <a:r>
              <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rPr>
              <a:t>We seek to actively contribute to the betterment of our communities.</a:t>
            </a:r>
          </a:p>
        </p:txBody>
      </p:sp>
      <p:pic>
        <p:nvPicPr>
          <p:cNvPr id="4" name="Picture 3" descr="People touching hands">
            <a:extLst>
              <a:ext uri="{FF2B5EF4-FFF2-40B4-BE49-F238E27FC236}">
                <a16:creationId xmlns:a16="http://schemas.microsoft.com/office/drawing/2014/main" id="{29CF62A1-D123-73BD-1A81-C0F09629A5FF}"/>
              </a:ext>
            </a:extLst>
          </p:cNvPr>
          <p:cNvPicPr>
            <a:picLocks noChangeAspect="1"/>
          </p:cNvPicPr>
          <p:nvPr/>
        </p:nvPicPr>
        <p:blipFill rotWithShape="1">
          <a:blip r:embed="rId2" cstate="screen">
            <a:duotone>
              <a:prstClr val="black"/>
              <a:srgbClr val="557595">
                <a:tint val="45000"/>
                <a:satMod val="400000"/>
              </a:srgbClr>
            </a:duotone>
            <a:extLst>
              <a:ext uri="{28A0092B-C50C-407E-A947-70E740481C1C}">
                <a14:useLocalDpi xmlns:a14="http://schemas.microsoft.com/office/drawing/2010/main"/>
              </a:ext>
            </a:extLst>
          </a:blip>
          <a:srcRect/>
          <a:stretch/>
        </p:blipFill>
        <p:spPr>
          <a:xfrm>
            <a:off x="14643100" y="0"/>
            <a:ext cx="9740900" cy="13716000"/>
          </a:xfrm>
          <a:prstGeom prst="rect">
            <a:avLst/>
          </a:prstGeom>
        </p:spPr>
      </p:pic>
      <p:grpSp>
        <p:nvGrpSpPr>
          <p:cNvPr id="5" name="Group 4">
            <a:extLst>
              <a:ext uri="{FF2B5EF4-FFF2-40B4-BE49-F238E27FC236}">
                <a16:creationId xmlns:a16="http://schemas.microsoft.com/office/drawing/2014/main" id="{9D7B42F5-B1CD-872D-9CBE-AF18AD90088D}"/>
              </a:ext>
            </a:extLst>
          </p:cNvPr>
          <p:cNvGrpSpPr/>
          <p:nvPr/>
        </p:nvGrpSpPr>
        <p:grpSpPr>
          <a:xfrm>
            <a:off x="137119" y="1887864"/>
            <a:ext cx="2367536" cy="10625735"/>
            <a:chOff x="72655" y="1342314"/>
            <a:chExt cx="1442109" cy="5020678"/>
          </a:xfrm>
        </p:grpSpPr>
        <p:sp>
          <p:nvSpPr>
            <p:cNvPr id="6" name="Rectangle: Rounded Corners 4">
              <a:hlinkClick r:id="rId3" action="ppaction://hlinksldjump"/>
              <a:extLst>
                <a:ext uri="{FF2B5EF4-FFF2-40B4-BE49-F238E27FC236}">
                  <a16:creationId xmlns:a16="http://schemas.microsoft.com/office/drawing/2014/main" id="{4C7F2AB8-F166-DEDC-2B2A-25AA1FB69B90}"/>
                </a:ext>
              </a:extLst>
            </p:cNvPr>
            <p:cNvSpPr/>
            <p:nvPr/>
          </p:nvSpPr>
          <p:spPr>
            <a:xfrm>
              <a:off x="238909" y="1342314"/>
              <a:ext cx="1275855"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en-GB" sz="2000" dirty="0">
                  <a:latin typeface="Avenir Book" panose="02000503020000020003" pitchFamily="2" charset="0"/>
                </a:rPr>
                <a:t>Introduction</a:t>
              </a:r>
            </a:p>
          </p:txBody>
        </p:sp>
        <p:sp>
          <p:nvSpPr>
            <p:cNvPr id="7" name="Rectangle: Rounded Corners 5">
              <a:hlinkClick r:id="rId4" action="ppaction://hlinksldjump"/>
              <a:extLst>
                <a:ext uri="{FF2B5EF4-FFF2-40B4-BE49-F238E27FC236}">
                  <a16:creationId xmlns:a16="http://schemas.microsoft.com/office/drawing/2014/main" id="{60BAD3F7-B797-E741-9479-AA3C6AABE660}"/>
                </a:ext>
              </a:extLst>
            </p:cNvPr>
            <p:cNvSpPr/>
            <p:nvPr/>
          </p:nvSpPr>
          <p:spPr>
            <a:xfrm>
              <a:off x="238909" y="198698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SDG’S</a:t>
              </a:r>
            </a:p>
          </p:txBody>
        </p:sp>
        <p:sp>
          <p:nvSpPr>
            <p:cNvPr id="9" name="Rectangle: Rounded Corners 6">
              <a:hlinkClick r:id="rId5" action="ppaction://hlinksldjump"/>
              <a:extLst>
                <a:ext uri="{FF2B5EF4-FFF2-40B4-BE49-F238E27FC236}">
                  <a16:creationId xmlns:a16="http://schemas.microsoft.com/office/drawing/2014/main" id="{60507298-8B65-9BA7-FAC0-C7DBF0F957E7}"/>
                </a:ext>
              </a:extLst>
            </p:cNvPr>
            <p:cNvSpPr/>
            <p:nvPr/>
          </p:nvSpPr>
          <p:spPr>
            <a:xfrm>
              <a:off x="238910" y="2631650"/>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People</a:t>
              </a:r>
            </a:p>
          </p:txBody>
        </p:sp>
        <p:sp>
          <p:nvSpPr>
            <p:cNvPr id="10" name="Rectangle: Rounded Corners 7">
              <a:hlinkClick r:id="rId6" action="ppaction://hlinksldjump"/>
              <a:extLst>
                <a:ext uri="{FF2B5EF4-FFF2-40B4-BE49-F238E27FC236}">
                  <a16:creationId xmlns:a16="http://schemas.microsoft.com/office/drawing/2014/main" id="{C6931F4A-0FF5-CB77-1DF7-A9091A5A1C77}"/>
                </a:ext>
              </a:extLst>
            </p:cNvPr>
            <p:cNvSpPr/>
            <p:nvPr/>
          </p:nvSpPr>
          <p:spPr>
            <a:xfrm>
              <a:off x="238910" y="3276318"/>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Environment</a:t>
              </a:r>
              <a:endParaRPr lang="en-GB" sz="2000" dirty="0">
                <a:latin typeface="Avenir Book" panose="02000503020000020003" pitchFamily="2" charset="0"/>
              </a:endParaRPr>
            </a:p>
          </p:txBody>
        </p:sp>
        <p:sp>
          <p:nvSpPr>
            <p:cNvPr id="11" name="Rectangle: Rounded Corners 8">
              <a:hlinkClick r:id="rId7" action="ppaction://hlinksldjump"/>
              <a:extLst>
                <a:ext uri="{FF2B5EF4-FFF2-40B4-BE49-F238E27FC236}">
                  <a16:creationId xmlns:a16="http://schemas.microsoft.com/office/drawing/2014/main" id="{DFE3C699-DB7D-55AB-8652-2BDA52880FA0}"/>
                </a:ext>
              </a:extLst>
            </p:cNvPr>
            <p:cNvSpPr/>
            <p:nvPr/>
          </p:nvSpPr>
          <p:spPr>
            <a:xfrm>
              <a:off x="238910" y="3920986"/>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Supply Chain</a:t>
              </a:r>
            </a:p>
          </p:txBody>
        </p:sp>
        <p:sp>
          <p:nvSpPr>
            <p:cNvPr id="12" name="Rectangle: Rounded Corners 9">
              <a:hlinkClick r:id="rId8" action="ppaction://hlinksldjump"/>
              <a:extLst>
                <a:ext uri="{FF2B5EF4-FFF2-40B4-BE49-F238E27FC236}">
                  <a16:creationId xmlns:a16="http://schemas.microsoft.com/office/drawing/2014/main" id="{24980ED2-6046-67CF-3DC1-9EBC7F19EABF}"/>
                </a:ext>
              </a:extLst>
            </p:cNvPr>
            <p:cNvSpPr/>
            <p:nvPr/>
          </p:nvSpPr>
          <p:spPr>
            <a:xfrm>
              <a:off x="238910" y="4565655"/>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Governance</a:t>
              </a:r>
            </a:p>
          </p:txBody>
        </p:sp>
        <p:sp>
          <p:nvSpPr>
            <p:cNvPr id="13" name="Rectangle: Rounded Corners 12">
              <a:hlinkClick r:id="rId9" action="ppaction://hlinksldjump"/>
              <a:extLst>
                <a:ext uri="{FF2B5EF4-FFF2-40B4-BE49-F238E27FC236}">
                  <a16:creationId xmlns:a16="http://schemas.microsoft.com/office/drawing/2014/main" id="{3B39272F-0927-4085-D2A7-0D2919F69A66}"/>
                </a:ext>
              </a:extLst>
            </p:cNvPr>
            <p:cNvSpPr/>
            <p:nvPr/>
          </p:nvSpPr>
          <p:spPr>
            <a:xfrm>
              <a:off x="72655" y="5210323"/>
              <a:ext cx="1440874" cy="508000"/>
            </a:xfrm>
            <a:prstGeom prst="roundRect">
              <a:avLst/>
            </a:prstGeom>
            <a:solidFill>
              <a:srgbClr val="F7931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400" dirty="0">
                  <a:latin typeface="Avenir Book" panose="02000503020000020003" pitchFamily="2" charset="0"/>
                </a:rPr>
                <a:t>Community</a:t>
              </a:r>
            </a:p>
          </p:txBody>
        </p:sp>
        <p:sp>
          <p:nvSpPr>
            <p:cNvPr id="14" name="Rectangle: Rounded Corners 13">
              <a:hlinkClick r:id="rId10" action="ppaction://hlinksldjump"/>
              <a:extLst>
                <a:ext uri="{FF2B5EF4-FFF2-40B4-BE49-F238E27FC236}">
                  <a16:creationId xmlns:a16="http://schemas.microsoft.com/office/drawing/2014/main" id="{52C6E1E8-070C-1E08-8B16-8D82168B3919}"/>
                </a:ext>
              </a:extLst>
            </p:cNvPr>
            <p:cNvSpPr/>
            <p:nvPr/>
          </p:nvSpPr>
          <p:spPr>
            <a:xfrm>
              <a:off x="238910" y="585499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Approval</a:t>
              </a:r>
            </a:p>
          </p:txBody>
        </p:sp>
      </p:grpSp>
      <p:sp>
        <p:nvSpPr>
          <p:cNvPr id="15" name="Rectangle 14">
            <a:extLst>
              <a:ext uri="{FF2B5EF4-FFF2-40B4-BE49-F238E27FC236}">
                <a16:creationId xmlns:a16="http://schemas.microsoft.com/office/drawing/2014/main" id="{3ADBA0A4-80FF-60F3-8FA8-2A1ED4BB9343}"/>
              </a:ext>
            </a:extLst>
          </p:cNvPr>
          <p:cNvSpPr/>
          <p:nvPr/>
        </p:nvSpPr>
        <p:spPr>
          <a:xfrm>
            <a:off x="2305879" y="1749600"/>
            <a:ext cx="437322" cy="1095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1650244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anim calcmode="lin" valueType="num">
                                      <p:cBhvr>
                                        <p:cTn id="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F46B-99B4-ACAE-150E-BABE0AF94DAF}"/>
            </a:ext>
          </a:extLst>
        </p:cNvPr>
        <p:cNvGrpSpPr/>
        <p:nvPr/>
      </p:nvGrpSpPr>
      <p:grpSpPr>
        <a:xfrm>
          <a:off x="0" y="0"/>
          <a:ext cx="0" cy="0"/>
          <a:chOff x="0" y="0"/>
          <a:chExt cx="0" cy="0"/>
        </a:xfrm>
      </p:grpSpPr>
      <p:sp>
        <p:nvSpPr>
          <p:cNvPr id="34" name="Text Placeholder 33">
            <a:extLst>
              <a:ext uri="{FF2B5EF4-FFF2-40B4-BE49-F238E27FC236}">
                <a16:creationId xmlns:a16="http://schemas.microsoft.com/office/drawing/2014/main" id="{BA39919A-E4F5-CB9B-EB6B-6806E6B81FF5}"/>
              </a:ext>
            </a:extLst>
          </p:cNvPr>
          <p:cNvSpPr>
            <a:spLocks noGrp="1"/>
          </p:cNvSpPr>
          <p:nvPr>
            <p:ph type="body" sz="quarter" idx="158"/>
          </p:nvPr>
        </p:nvSpPr>
        <p:spPr>
          <a:xfrm>
            <a:off x="2743201" y="1224182"/>
            <a:ext cx="11370364" cy="1491220"/>
          </a:xfrm>
        </p:spPr>
        <p:txBody>
          <a:bodyPr lIns="0" tIns="0" rIns="0" bIns="0" anchor="t" anchorCtr="0">
            <a:normAutofit/>
          </a:bodyPr>
          <a:lstStyle/>
          <a:p>
            <a:r>
              <a:rPr lang="en-GB" sz="5300" spc="0" dirty="0">
                <a:solidFill>
                  <a:srgbClr val="E68829"/>
                </a:solidFill>
              </a:rPr>
              <a:t>Approval Of The Policy/ Reporting</a:t>
            </a:r>
          </a:p>
          <a:p>
            <a:endParaRPr lang="en-GB" sz="5300" spc="0" dirty="0">
              <a:solidFill>
                <a:srgbClr val="E68829"/>
              </a:solidFill>
            </a:endParaRPr>
          </a:p>
        </p:txBody>
      </p:sp>
      <p:sp>
        <p:nvSpPr>
          <p:cNvPr id="3" name="Content Placeholder 5">
            <a:extLst>
              <a:ext uri="{FF2B5EF4-FFF2-40B4-BE49-F238E27FC236}">
                <a16:creationId xmlns:a16="http://schemas.microsoft.com/office/drawing/2014/main" id="{F9802983-81D8-8C21-1236-08FE86E4ADC0}"/>
              </a:ext>
            </a:extLst>
          </p:cNvPr>
          <p:cNvSpPr txBox="1">
            <a:spLocks/>
          </p:cNvSpPr>
          <p:nvPr/>
        </p:nvSpPr>
        <p:spPr>
          <a:xfrm>
            <a:off x="2743202" y="3789800"/>
            <a:ext cx="11211338" cy="9032778"/>
          </a:xfrm>
          <a:prstGeom prst="rect">
            <a:avLst/>
          </a:prstGeom>
        </p:spPr>
        <p:txBody>
          <a:bodyPr wrap="square" lIns="0" tIns="0" rIns="0" bIns="0" numCol="1" spcCol="720000">
            <a:noAutofit/>
          </a:bodyPr>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The approval of the CSR Policy is the responsibility of the CatSci Group Board of Directors.</a:t>
            </a:r>
          </a:p>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In order to facilitate the tasks concerning control, supervision and monitoring of the internal implementation of this Policy, the Chief Financial Officer will be responsible alongside the ESG committee for supervising the co-ordination of all activities relating to sustainability and, specifically for proposing the strategies and corporate plans, establishing management and control measures and reviewing sustainability measures and initiatives.</a:t>
            </a:r>
          </a:p>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The ESG committee will look to report to the Board monthly with relevant KPIs and actions taken with a summary of progress and actions included in the Annual report. The Annual report will be made available to all stakeholders on the </a:t>
            </a:r>
            <a:r>
              <a:rPr kumimoji="0" lang="en-GB" sz="2600" b="0" i="0" u="none" strike="noStrike" kern="1200" cap="none" spc="0" normalizeH="0" baseline="0" noProof="0" dirty="0" err="1">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CatSci</a:t>
            </a: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 Group website. We commit to align our reporting to internationally recognised standards.</a:t>
            </a:r>
          </a:p>
          <a:p>
            <a:pPr marL="0" marR="0" lvl="1" algn="l" defTabSz="1828377" rtl="0" eaLnBrk="1" fontAlgn="auto" latinLnBrk="0" hangingPunct="1">
              <a:lnSpc>
                <a:spcPts val="3380"/>
              </a:lnSpc>
              <a:spcBef>
                <a:spcPts val="2000"/>
              </a:spcBef>
              <a:spcAft>
                <a:spcPts val="0"/>
              </a:spcAft>
              <a:buClrTx/>
              <a:buSzPct val="100000"/>
              <a:tabLst/>
              <a:defRPr/>
            </a:pPr>
            <a:r>
              <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rPr>
              <a:t>The Policy will be reviewed at least once a year. The main purpose of the review process is to adapt the Policy for new developments affecting the Company and its stakeholders so that it remains a good compass for the Company’s strategy in response to its stakeholders’ demands. Any changes in the Policy will be approved at Board level.</a:t>
            </a:r>
          </a:p>
          <a:p>
            <a:pPr marL="0" marR="0" lvl="1" algn="l" defTabSz="1828377" rtl="0" eaLnBrk="1" fontAlgn="auto" latinLnBrk="0" hangingPunct="1">
              <a:lnSpc>
                <a:spcPts val="3380"/>
              </a:lnSpc>
              <a:spcBef>
                <a:spcPts val="2000"/>
              </a:spcBef>
              <a:spcAft>
                <a:spcPts val="0"/>
              </a:spcAft>
              <a:buClrTx/>
              <a:buSzPct val="100000"/>
              <a:tabLst/>
              <a:defRPr/>
            </a:pPr>
            <a:endParaRPr kumimoji="0" lang="en-GB" sz="2600" b="0" i="0" u="none" strike="noStrike" kern="1200" cap="none" spc="0" normalizeH="0" baseline="0" noProof="0" dirty="0">
              <a:ln>
                <a:noFill/>
              </a:ln>
              <a:solidFill>
                <a:srgbClr val="0C1D2C">
                  <a:alpha val="60000"/>
                </a:srgbClr>
              </a:solidFill>
              <a:effectLst/>
              <a:uLnTx/>
              <a:uFillTx/>
              <a:latin typeface="Avenir LT Std 55 Roman" panose="020B0503020203020204" pitchFamily="34" charset="0"/>
              <a:ea typeface="Open Sans" panose="020B0606030504020204" pitchFamily="34" charset="0"/>
              <a:cs typeface="Open Sans" panose="020B0606030504020204" pitchFamily="34" charset="0"/>
              <a:sym typeface="Work Sans"/>
            </a:endParaRPr>
          </a:p>
        </p:txBody>
      </p:sp>
      <p:sp>
        <p:nvSpPr>
          <p:cNvPr id="8" name="Content Placeholder 5">
            <a:extLst>
              <a:ext uri="{FF2B5EF4-FFF2-40B4-BE49-F238E27FC236}">
                <a16:creationId xmlns:a16="http://schemas.microsoft.com/office/drawing/2014/main" id="{D31C8C9E-6764-D5A2-D73A-8A3D2643DA57}"/>
              </a:ext>
            </a:extLst>
          </p:cNvPr>
          <p:cNvSpPr txBox="1">
            <a:spLocks/>
          </p:cNvSpPr>
          <p:nvPr/>
        </p:nvSpPr>
        <p:spPr>
          <a:xfrm>
            <a:off x="2743202" y="2432137"/>
            <a:ext cx="8627164" cy="1133880"/>
          </a:xfrm>
          <a:prstGeom prst="rect">
            <a:avLst/>
          </a:prstGeom>
        </p:spPr>
        <p:txBody>
          <a:bodyPr lIns="0" tIns="0" rIns="0" bIns="0" anchor="t"/>
          <a:lstStyle>
            <a:defPPr>
              <a:defRPr lang="ru-RU"/>
            </a:defPPr>
            <a:lvl1pPr marL="0" algn="l" defTabSz="1827843" rtl="0" eaLnBrk="1" latinLnBrk="0" hangingPunct="1">
              <a:defRPr sz="3600" kern="1200">
                <a:solidFill>
                  <a:schemeClr val="tx1"/>
                </a:solidFill>
                <a:latin typeface="+mn-lt"/>
                <a:ea typeface="+mn-ea"/>
                <a:cs typeface="+mn-cs"/>
              </a:defRPr>
            </a:lvl1pPr>
            <a:lvl2pPr marL="913922" algn="l" defTabSz="1827843" rtl="0" eaLnBrk="1" latinLnBrk="0" hangingPunct="1">
              <a:defRPr sz="3600" kern="1200">
                <a:solidFill>
                  <a:schemeClr val="tx1"/>
                </a:solidFill>
                <a:latin typeface="+mn-lt"/>
                <a:ea typeface="+mn-ea"/>
                <a:cs typeface="+mn-cs"/>
              </a:defRPr>
            </a:lvl2pPr>
            <a:lvl3pPr marL="1827843" algn="l" defTabSz="1827843" rtl="0" eaLnBrk="1" latinLnBrk="0" hangingPunct="1">
              <a:defRPr sz="3600" kern="1200">
                <a:solidFill>
                  <a:schemeClr val="tx1"/>
                </a:solidFill>
                <a:latin typeface="+mn-lt"/>
                <a:ea typeface="+mn-ea"/>
                <a:cs typeface="+mn-cs"/>
              </a:defRPr>
            </a:lvl3pPr>
            <a:lvl4pPr marL="2741764" algn="l" defTabSz="1827843" rtl="0" eaLnBrk="1" latinLnBrk="0" hangingPunct="1">
              <a:defRPr sz="3600" kern="1200">
                <a:solidFill>
                  <a:schemeClr val="tx1"/>
                </a:solidFill>
                <a:latin typeface="+mn-lt"/>
                <a:ea typeface="+mn-ea"/>
                <a:cs typeface="+mn-cs"/>
              </a:defRPr>
            </a:lvl4pPr>
            <a:lvl5pPr marL="3655688" algn="l" defTabSz="1827843" rtl="0" eaLnBrk="1" latinLnBrk="0" hangingPunct="1">
              <a:defRPr sz="3600" kern="1200">
                <a:solidFill>
                  <a:schemeClr val="tx1"/>
                </a:solidFill>
                <a:latin typeface="+mn-lt"/>
                <a:ea typeface="+mn-ea"/>
                <a:cs typeface="+mn-cs"/>
              </a:defRPr>
            </a:lvl5pPr>
            <a:lvl6pPr marL="4569610" algn="l" defTabSz="1827843" rtl="0" eaLnBrk="1" latinLnBrk="0" hangingPunct="1">
              <a:defRPr sz="3600" kern="1200">
                <a:solidFill>
                  <a:schemeClr val="tx1"/>
                </a:solidFill>
                <a:latin typeface="+mn-lt"/>
                <a:ea typeface="+mn-ea"/>
                <a:cs typeface="+mn-cs"/>
              </a:defRPr>
            </a:lvl6pPr>
            <a:lvl7pPr marL="5483528" algn="l" defTabSz="1827843" rtl="0" eaLnBrk="1" latinLnBrk="0" hangingPunct="1">
              <a:defRPr sz="3600" kern="1200">
                <a:solidFill>
                  <a:schemeClr val="tx1"/>
                </a:solidFill>
                <a:latin typeface="+mn-lt"/>
                <a:ea typeface="+mn-ea"/>
                <a:cs typeface="+mn-cs"/>
              </a:defRPr>
            </a:lvl7pPr>
            <a:lvl8pPr marL="6397452" algn="l" defTabSz="1827843" rtl="0" eaLnBrk="1" latinLnBrk="0" hangingPunct="1">
              <a:defRPr sz="3600" kern="1200">
                <a:solidFill>
                  <a:schemeClr val="tx1"/>
                </a:solidFill>
                <a:latin typeface="+mn-lt"/>
                <a:ea typeface="+mn-ea"/>
                <a:cs typeface="+mn-cs"/>
              </a:defRPr>
            </a:lvl8pPr>
            <a:lvl9pPr marL="7311374" algn="l" defTabSz="1827843" rtl="0" eaLnBrk="1" latinLnBrk="0" hangingPunct="1">
              <a:defRPr sz="3600" kern="1200">
                <a:solidFill>
                  <a:schemeClr val="tx1"/>
                </a:solidFill>
                <a:latin typeface="+mn-lt"/>
                <a:ea typeface="+mn-ea"/>
                <a:cs typeface="+mn-cs"/>
              </a:defRPr>
            </a:lvl9pPr>
          </a:lstStyle>
          <a:p>
            <a:pPr marL="0" marR="0" lvl="0" indent="0" algn="l" defTabSz="1828377" rtl="0" eaLnBrk="1" fontAlgn="auto" latinLnBrk="0" hangingPunct="1">
              <a:lnSpc>
                <a:spcPct val="100000"/>
              </a:lnSpc>
              <a:spcBef>
                <a:spcPts val="0"/>
              </a:spcBef>
              <a:spcAft>
                <a:spcPts val="0"/>
              </a:spcAft>
              <a:buClrTx/>
              <a:buSzPct val="100000"/>
              <a:buFontTx/>
              <a:buNone/>
              <a:tabLst/>
              <a:defRPr/>
            </a:pPr>
            <a:r>
              <a:rPr kumimoji="0" lang="en-GB" sz="3199" b="0" i="0" u="none" strike="noStrike" kern="600" cap="none" spc="0" normalizeH="0" baseline="0" noProof="0" dirty="0">
                <a:ln>
                  <a:noFill/>
                </a:ln>
                <a:solidFill>
                  <a:srgbClr val="0C1D2C"/>
                </a:solidFill>
                <a:effectLst/>
                <a:uLnTx/>
                <a:uFillTx/>
                <a:latin typeface="Century Gothic Regular"/>
                <a:ea typeface="+mn-ea"/>
                <a:cs typeface="+mn-cs"/>
                <a:sym typeface="Work Sans"/>
              </a:rPr>
              <a:t>The approval of the Policy lies with the Board of Directors of the Group</a:t>
            </a:r>
          </a:p>
        </p:txBody>
      </p:sp>
      <p:graphicFrame>
        <p:nvGraphicFramePr>
          <p:cNvPr id="2" name="Table 1">
            <a:extLst>
              <a:ext uri="{FF2B5EF4-FFF2-40B4-BE49-F238E27FC236}">
                <a16:creationId xmlns:a16="http://schemas.microsoft.com/office/drawing/2014/main" id="{D055837A-2E2F-A8F3-976A-F9C5DD14447A}"/>
              </a:ext>
            </a:extLst>
          </p:cNvPr>
          <p:cNvGraphicFramePr>
            <a:graphicFrameLocks noGrp="1"/>
          </p:cNvGraphicFramePr>
          <p:nvPr>
            <p:extLst>
              <p:ext uri="{D42A27DB-BD31-4B8C-83A1-F6EECF244321}">
                <p14:modId xmlns:p14="http://schemas.microsoft.com/office/powerpoint/2010/main" val="2483530223"/>
              </p:ext>
            </p:extLst>
          </p:nvPr>
        </p:nvGraphicFramePr>
        <p:xfrm>
          <a:off x="14895698" y="2352915"/>
          <a:ext cx="8806069" cy="10387200"/>
        </p:xfrm>
        <a:graphic>
          <a:graphicData uri="http://schemas.openxmlformats.org/drawingml/2006/table">
            <a:tbl>
              <a:tblPr firstRow="1" bandRow="1">
                <a:tableStyleId>{F5AB1C69-6EDB-4FF4-983F-18BD219EF322}</a:tableStyleId>
              </a:tblPr>
              <a:tblGrid>
                <a:gridCol w="2502590">
                  <a:extLst>
                    <a:ext uri="{9D8B030D-6E8A-4147-A177-3AD203B41FA5}">
                      <a16:colId xmlns:a16="http://schemas.microsoft.com/office/drawing/2014/main" val="2089857147"/>
                    </a:ext>
                  </a:extLst>
                </a:gridCol>
                <a:gridCol w="6303479">
                  <a:extLst>
                    <a:ext uri="{9D8B030D-6E8A-4147-A177-3AD203B41FA5}">
                      <a16:colId xmlns:a16="http://schemas.microsoft.com/office/drawing/2014/main" val="3018495547"/>
                    </a:ext>
                  </a:extLst>
                </a:gridCol>
              </a:tblGrid>
              <a:tr h="1807200">
                <a:tc>
                  <a:txBody>
                    <a:bodyPr/>
                    <a:lstStyle/>
                    <a:p>
                      <a:pPr marL="0" algn="l" defTabSz="1813496" rtl="0" eaLnBrk="1" latinLnBrk="0" hangingPunct="1"/>
                      <a:r>
                        <a:rPr lang="en-GB" sz="2000" b="1" kern="1200" dirty="0">
                          <a:solidFill>
                            <a:schemeClr val="lt1"/>
                          </a:solidFill>
                          <a:latin typeface="Avenir Book" panose="02000503020000020003" pitchFamily="2" charset="0"/>
                          <a:ea typeface="+mn-ea"/>
                          <a:cs typeface="+mn-cs"/>
                        </a:rPr>
                        <a:t>Date Formulated</a:t>
                      </a:r>
                    </a:p>
                  </a:txBody>
                  <a:tcPr marL="360000" marR="360000" marT="360000" marB="360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0F1B2A"/>
                    </a:solidFill>
                  </a:tcPr>
                </a:tc>
                <a:tc>
                  <a:txBody>
                    <a:bodyPr/>
                    <a:lstStyle/>
                    <a:p>
                      <a:pPr algn="l"/>
                      <a:r>
                        <a:rPr lang="en-GB" sz="2000" b="0" dirty="0">
                          <a:solidFill>
                            <a:schemeClr val="tx1"/>
                          </a:solidFill>
                          <a:latin typeface="Avenir Book" panose="02000503020000020003" pitchFamily="2" charset="0"/>
                        </a:rPr>
                        <a:t>April 2025</a:t>
                      </a:r>
                    </a:p>
                  </a:txBody>
                  <a:tcPr marL="360000" marR="360000" marT="360000" marB="360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2019187"/>
                  </a:ext>
                </a:extLst>
              </a:tr>
              <a:tr h="1807200">
                <a:tc>
                  <a:txBody>
                    <a:bodyPr/>
                    <a:lstStyle/>
                    <a:p>
                      <a:pPr marL="0" algn="l" defTabSz="1813496" rtl="0" eaLnBrk="1" latinLnBrk="0" hangingPunct="1"/>
                      <a:r>
                        <a:rPr lang="en-GB" sz="2000" b="1" kern="1200" dirty="0">
                          <a:solidFill>
                            <a:schemeClr val="lt1"/>
                          </a:solidFill>
                          <a:latin typeface="Avenir Book" panose="02000503020000020003" pitchFamily="2" charset="0"/>
                          <a:ea typeface="+mn-ea"/>
                          <a:cs typeface="+mn-cs"/>
                        </a:rPr>
                        <a:t>Date approved</a:t>
                      </a:r>
                    </a:p>
                  </a:txBody>
                  <a:tcPr marL="360000" marR="360000" marT="360000" marB="360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0F1B2A"/>
                    </a:solidFill>
                  </a:tcPr>
                </a:tc>
                <a:tc>
                  <a:txBody>
                    <a:bodyPr/>
                    <a:lstStyle/>
                    <a:p>
                      <a:pPr algn="l"/>
                      <a:r>
                        <a:rPr lang="en-GB" sz="2000" b="0" dirty="0">
                          <a:solidFill>
                            <a:schemeClr val="tx1"/>
                          </a:solidFill>
                          <a:latin typeface="Avenir Book" panose="02000503020000020003" pitchFamily="2" charset="0"/>
                        </a:rPr>
                        <a:t>30</a:t>
                      </a:r>
                      <a:r>
                        <a:rPr lang="en-GB" sz="2000" b="0" baseline="30000" dirty="0">
                          <a:solidFill>
                            <a:schemeClr val="tx1"/>
                          </a:solidFill>
                          <a:latin typeface="Avenir Book" panose="02000503020000020003" pitchFamily="2" charset="0"/>
                        </a:rPr>
                        <a:t>th</a:t>
                      </a:r>
                      <a:r>
                        <a:rPr lang="en-GB" sz="2000" b="0" dirty="0">
                          <a:solidFill>
                            <a:schemeClr val="tx1"/>
                          </a:solidFill>
                          <a:latin typeface="Avenir Book" panose="02000503020000020003" pitchFamily="2" charset="0"/>
                        </a:rPr>
                        <a:t> April 2025</a:t>
                      </a:r>
                    </a:p>
                  </a:txBody>
                  <a:tcPr marL="360000" marR="360000" marT="360000" marB="360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7353223"/>
                  </a:ext>
                </a:extLst>
              </a:tr>
              <a:tr h="1807200">
                <a:tc>
                  <a:txBody>
                    <a:bodyPr/>
                    <a:lstStyle/>
                    <a:p>
                      <a:pPr marL="0" marR="0" lvl="0" indent="0" algn="l" defTabSz="1813496" rtl="0" eaLnBrk="1" fontAlgn="auto" latinLnBrk="0" hangingPunct="1">
                        <a:lnSpc>
                          <a:spcPct val="100000"/>
                        </a:lnSpc>
                        <a:spcBef>
                          <a:spcPts val="0"/>
                        </a:spcBef>
                        <a:spcAft>
                          <a:spcPts val="0"/>
                        </a:spcAft>
                        <a:buClrTx/>
                        <a:buSzTx/>
                        <a:buFontTx/>
                        <a:buNone/>
                        <a:tabLst/>
                        <a:defRPr/>
                      </a:pPr>
                      <a:r>
                        <a:rPr lang="en-GB" sz="2000" b="1" kern="1200" dirty="0">
                          <a:solidFill>
                            <a:schemeClr val="lt1"/>
                          </a:solidFill>
                          <a:latin typeface="Avenir Book" panose="02000503020000020003" pitchFamily="2" charset="0"/>
                          <a:ea typeface="+mn-ea"/>
                          <a:cs typeface="+mn-cs"/>
                        </a:rPr>
                        <a:t>Version No.</a:t>
                      </a:r>
                    </a:p>
                    <a:p>
                      <a:pPr marL="0" algn="l" defTabSz="1813496" rtl="0" eaLnBrk="1" latinLnBrk="0" hangingPunct="1"/>
                      <a:endParaRPr lang="en-GB" sz="2000" b="1" kern="1200" dirty="0">
                        <a:solidFill>
                          <a:schemeClr val="lt1"/>
                        </a:solidFill>
                        <a:latin typeface="Avenir Book" panose="02000503020000020003" pitchFamily="2" charset="0"/>
                        <a:ea typeface="+mn-ea"/>
                        <a:cs typeface="+mn-cs"/>
                      </a:endParaRPr>
                    </a:p>
                  </a:txBody>
                  <a:tcPr marL="360000" marR="360000" marT="360000" marB="360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0F1B2A"/>
                    </a:solidFill>
                  </a:tcPr>
                </a:tc>
                <a:tc>
                  <a:txBody>
                    <a:bodyPr/>
                    <a:lstStyle/>
                    <a:p>
                      <a:pPr marL="0" marR="0" lvl="0" indent="0" algn="l" defTabSz="1813496"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Avenir Book" panose="02000503020000020003" pitchFamily="2" charset="0"/>
                        </a:rPr>
                        <a:t>2.0</a:t>
                      </a:r>
                    </a:p>
                    <a:p>
                      <a:pPr algn="l"/>
                      <a:endParaRPr lang="en-GB" sz="2000" b="0" dirty="0">
                        <a:solidFill>
                          <a:schemeClr val="tx1"/>
                        </a:solidFill>
                        <a:latin typeface="Avenir Book" panose="02000503020000020003" pitchFamily="2" charset="0"/>
                      </a:endParaRPr>
                    </a:p>
                  </a:txBody>
                  <a:tcPr marL="360000" marR="360000" marT="360000" marB="360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6614993"/>
                  </a:ext>
                </a:extLst>
              </a:tr>
              <a:tr h="1807200">
                <a:tc>
                  <a:txBody>
                    <a:bodyPr/>
                    <a:lstStyle/>
                    <a:p>
                      <a:pPr marL="0" marR="0" lvl="0" indent="0" algn="l" defTabSz="1813496" rtl="0" eaLnBrk="1" fontAlgn="auto" latinLnBrk="0" hangingPunct="1">
                        <a:lnSpc>
                          <a:spcPct val="100000"/>
                        </a:lnSpc>
                        <a:spcBef>
                          <a:spcPts val="0"/>
                        </a:spcBef>
                        <a:spcAft>
                          <a:spcPts val="0"/>
                        </a:spcAft>
                        <a:buClrTx/>
                        <a:buSzTx/>
                        <a:buFontTx/>
                        <a:buNone/>
                        <a:tabLst/>
                        <a:defRPr/>
                      </a:pPr>
                      <a:r>
                        <a:rPr lang="en-GB" sz="2000" b="1" kern="1200" dirty="0">
                          <a:solidFill>
                            <a:schemeClr val="lt1"/>
                          </a:solidFill>
                          <a:latin typeface="Avenir Book" panose="02000503020000020003" pitchFamily="2" charset="0"/>
                          <a:ea typeface="+mn-ea"/>
                          <a:cs typeface="+mn-cs"/>
                        </a:rPr>
                        <a:t>Description of changes</a:t>
                      </a:r>
                    </a:p>
                  </a:txBody>
                  <a:tcPr marL="360000" marR="360000" marT="360000" marB="360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0F1B2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1"/>
                          </a:solidFill>
                          <a:latin typeface="Avenir Book" panose="02000503020000020003" pitchFamily="2" charset="0"/>
                          <a:ea typeface="+mn-ea"/>
                          <a:cs typeface="+mn-cs"/>
                        </a:rPr>
                        <a:t>Page 4 – The following paragraph has been added to specify a specific policy goal. This includes removing any barriers to achieving gender parity across all levels in the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chemeClr val="tx1"/>
                        </a:solidFill>
                        <a:latin typeface="Avenir Book" panose="020005030200000200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1"/>
                          </a:solidFill>
                          <a:latin typeface="Avenir Book" panose="02000503020000020003" pitchFamily="2" charset="0"/>
                          <a:ea typeface="+mn-ea"/>
                          <a:cs typeface="+mn-cs"/>
                        </a:rPr>
                        <a:t>Page 5 – The following commitment has been added “Reduce our Scope 1 and Scope 2 carbon emissions by 42% by 2030 inline with our SBTi baseline.”</a:t>
                      </a:r>
                    </a:p>
                  </a:txBody>
                  <a:tcPr marL="360000" marR="360000" marT="360000" marB="360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4499184"/>
                  </a:ext>
                </a:extLst>
              </a:tr>
              <a:tr h="1807200">
                <a:tc>
                  <a:txBody>
                    <a:bodyPr/>
                    <a:lstStyle/>
                    <a:p>
                      <a:pPr marL="0" marR="0" lvl="0" indent="0" algn="l" defTabSz="1813496" rtl="0" eaLnBrk="1" fontAlgn="auto" latinLnBrk="0" hangingPunct="1">
                        <a:lnSpc>
                          <a:spcPct val="100000"/>
                        </a:lnSpc>
                        <a:spcBef>
                          <a:spcPts val="0"/>
                        </a:spcBef>
                        <a:spcAft>
                          <a:spcPts val="0"/>
                        </a:spcAft>
                        <a:buClrTx/>
                        <a:buSzTx/>
                        <a:buFontTx/>
                        <a:buNone/>
                        <a:tabLst/>
                        <a:defRPr/>
                      </a:pPr>
                      <a:r>
                        <a:rPr lang="en-GB" sz="2000" b="1" kern="1200" dirty="0">
                          <a:solidFill>
                            <a:schemeClr val="lt1"/>
                          </a:solidFill>
                          <a:latin typeface="Avenir Book" panose="02000503020000020003" pitchFamily="2" charset="0"/>
                          <a:ea typeface="+mn-ea"/>
                          <a:cs typeface="+mn-cs"/>
                        </a:rPr>
                        <a:t>Approved by CEO</a:t>
                      </a:r>
                    </a:p>
                  </a:txBody>
                  <a:tcPr marL="360000" marR="360000" marT="360000" marB="360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0F1B2A"/>
                    </a:solidFill>
                  </a:tcPr>
                </a:tc>
                <a:tc>
                  <a:txBody>
                    <a:bodyPr/>
                    <a:lstStyle/>
                    <a:p>
                      <a:pPr marL="0" marR="0" lvl="0" indent="0" algn="l" defTabSz="1813496" rtl="0" eaLnBrk="1" fontAlgn="auto" latinLnBrk="0" hangingPunct="1">
                        <a:lnSpc>
                          <a:spcPct val="100000"/>
                        </a:lnSpc>
                        <a:spcBef>
                          <a:spcPts val="0"/>
                        </a:spcBef>
                        <a:spcAft>
                          <a:spcPts val="0"/>
                        </a:spcAft>
                        <a:buClrTx/>
                        <a:buSzTx/>
                        <a:buFontTx/>
                        <a:buNone/>
                        <a:tabLst/>
                        <a:defRPr/>
                      </a:pPr>
                      <a:endParaRPr lang="en-GB" sz="2000" b="0" dirty="0">
                        <a:solidFill>
                          <a:srgbClr val="FF0000"/>
                        </a:solidFill>
                        <a:latin typeface="Avenir Book" panose="02000503020000020003" pitchFamily="2" charset="0"/>
                      </a:endParaRPr>
                    </a:p>
                  </a:txBody>
                  <a:tcPr marL="360000" marR="360000" marT="360000" marB="360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39540"/>
                  </a:ext>
                </a:extLst>
              </a:tr>
            </a:tbl>
          </a:graphicData>
        </a:graphic>
      </p:graphicFrame>
      <p:grpSp>
        <p:nvGrpSpPr>
          <p:cNvPr id="6" name="Group 5">
            <a:extLst>
              <a:ext uri="{FF2B5EF4-FFF2-40B4-BE49-F238E27FC236}">
                <a16:creationId xmlns:a16="http://schemas.microsoft.com/office/drawing/2014/main" id="{BB2499F3-9580-1108-498B-1D9A7A8632AB}"/>
              </a:ext>
            </a:extLst>
          </p:cNvPr>
          <p:cNvGrpSpPr/>
          <p:nvPr/>
        </p:nvGrpSpPr>
        <p:grpSpPr>
          <a:xfrm>
            <a:off x="137119" y="1887864"/>
            <a:ext cx="2367536" cy="10625735"/>
            <a:chOff x="72655" y="1342314"/>
            <a:chExt cx="1442109" cy="5020678"/>
          </a:xfrm>
        </p:grpSpPr>
        <p:sp>
          <p:nvSpPr>
            <p:cNvPr id="7" name="Rectangle: Rounded Corners 4">
              <a:hlinkClick r:id="rId2" action="ppaction://hlinksldjump"/>
              <a:extLst>
                <a:ext uri="{FF2B5EF4-FFF2-40B4-BE49-F238E27FC236}">
                  <a16:creationId xmlns:a16="http://schemas.microsoft.com/office/drawing/2014/main" id="{1C5EFC96-728A-C53F-869D-3DDC2CF0675E}"/>
                </a:ext>
              </a:extLst>
            </p:cNvPr>
            <p:cNvSpPr/>
            <p:nvPr/>
          </p:nvSpPr>
          <p:spPr>
            <a:xfrm>
              <a:off x="238909" y="1342314"/>
              <a:ext cx="1275855"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en-GB" sz="2000" dirty="0">
                  <a:latin typeface="Avenir Book" panose="02000503020000020003" pitchFamily="2" charset="0"/>
                </a:rPr>
                <a:t>Introduction</a:t>
              </a:r>
            </a:p>
          </p:txBody>
        </p:sp>
        <p:sp>
          <p:nvSpPr>
            <p:cNvPr id="9" name="Rectangle: Rounded Corners 5">
              <a:hlinkClick r:id="rId3" action="ppaction://hlinksldjump"/>
              <a:extLst>
                <a:ext uri="{FF2B5EF4-FFF2-40B4-BE49-F238E27FC236}">
                  <a16:creationId xmlns:a16="http://schemas.microsoft.com/office/drawing/2014/main" id="{0F018232-80B0-24A4-9F9E-10AF9C89391F}"/>
                </a:ext>
              </a:extLst>
            </p:cNvPr>
            <p:cNvSpPr/>
            <p:nvPr/>
          </p:nvSpPr>
          <p:spPr>
            <a:xfrm>
              <a:off x="238909" y="1986982"/>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SDG’S</a:t>
              </a:r>
            </a:p>
          </p:txBody>
        </p:sp>
        <p:sp>
          <p:nvSpPr>
            <p:cNvPr id="10" name="Rectangle: Rounded Corners 6">
              <a:hlinkClick r:id="rId4" action="ppaction://hlinksldjump"/>
              <a:extLst>
                <a:ext uri="{FF2B5EF4-FFF2-40B4-BE49-F238E27FC236}">
                  <a16:creationId xmlns:a16="http://schemas.microsoft.com/office/drawing/2014/main" id="{7AF6E721-07AA-5655-C187-670E5E60CF5C}"/>
                </a:ext>
              </a:extLst>
            </p:cNvPr>
            <p:cNvSpPr/>
            <p:nvPr/>
          </p:nvSpPr>
          <p:spPr>
            <a:xfrm>
              <a:off x="238910" y="2631650"/>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People</a:t>
              </a:r>
            </a:p>
          </p:txBody>
        </p:sp>
        <p:sp>
          <p:nvSpPr>
            <p:cNvPr id="11" name="Rectangle: Rounded Corners 7">
              <a:hlinkClick r:id="rId5" action="ppaction://hlinksldjump"/>
              <a:extLst>
                <a:ext uri="{FF2B5EF4-FFF2-40B4-BE49-F238E27FC236}">
                  <a16:creationId xmlns:a16="http://schemas.microsoft.com/office/drawing/2014/main" id="{D5EC01C0-5A85-2CAF-B6FD-AB3AA378EB5F}"/>
                </a:ext>
              </a:extLst>
            </p:cNvPr>
            <p:cNvSpPr/>
            <p:nvPr/>
          </p:nvSpPr>
          <p:spPr>
            <a:xfrm>
              <a:off x="238910" y="3276318"/>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Environment</a:t>
              </a:r>
              <a:endParaRPr lang="en-GB" sz="2000" dirty="0">
                <a:latin typeface="Avenir Book" panose="02000503020000020003" pitchFamily="2" charset="0"/>
              </a:endParaRPr>
            </a:p>
          </p:txBody>
        </p:sp>
        <p:sp>
          <p:nvSpPr>
            <p:cNvPr id="12" name="Rectangle: Rounded Corners 8">
              <a:hlinkClick r:id="rId6" action="ppaction://hlinksldjump"/>
              <a:extLst>
                <a:ext uri="{FF2B5EF4-FFF2-40B4-BE49-F238E27FC236}">
                  <a16:creationId xmlns:a16="http://schemas.microsoft.com/office/drawing/2014/main" id="{9B3AA179-928B-40D5-710B-9DA8B25C18A1}"/>
                </a:ext>
              </a:extLst>
            </p:cNvPr>
            <p:cNvSpPr/>
            <p:nvPr/>
          </p:nvSpPr>
          <p:spPr>
            <a:xfrm>
              <a:off x="238910" y="3920986"/>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dirty="0">
                  <a:latin typeface="Avenir Book" panose="02000503020000020003" pitchFamily="2" charset="0"/>
                </a:rPr>
                <a:t>Supply Chain</a:t>
              </a:r>
            </a:p>
          </p:txBody>
        </p:sp>
        <p:sp>
          <p:nvSpPr>
            <p:cNvPr id="13" name="Rectangle: Rounded Corners 9">
              <a:hlinkClick r:id="rId7" action="ppaction://hlinksldjump"/>
              <a:extLst>
                <a:ext uri="{FF2B5EF4-FFF2-40B4-BE49-F238E27FC236}">
                  <a16:creationId xmlns:a16="http://schemas.microsoft.com/office/drawing/2014/main" id="{7E7C05B5-C96F-56BF-D524-941049C706D7}"/>
                </a:ext>
              </a:extLst>
            </p:cNvPr>
            <p:cNvSpPr/>
            <p:nvPr/>
          </p:nvSpPr>
          <p:spPr>
            <a:xfrm>
              <a:off x="238910" y="4565655"/>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Governance</a:t>
              </a:r>
            </a:p>
          </p:txBody>
        </p:sp>
        <p:sp>
          <p:nvSpPr>
            <p:cNvPr id="14" name="Rectangle: Rounded Corners 12">
              <a:hlinkClick r:id="rId8" action="ppaction://hlinksldjump"/>
              <a:extLst>
                <a:ext uri="{FF2B5EF4-FFF2-40B4-BE49-F238E27FC236}">
                  <a16:creationId xmlns:a16="http://schemas.microsoft.com/office/drawing/2014/main" id="{6D300239-C700-A971-5057-73DBF47D30B2}"/>
                </a:ext>
              </a:extLst>
            </p:cNvPr>
            <p:cNvSpPr/>
            <p:nvPr/>
          </p:nvSpPr>
          <p:spPr>
            <a:xfrm>
              <a:off x="238910" y="5210323"/>
              <a:ext cx="1274618" cy="508000"/>
            </a:xfrm>
            <a:prstGeom prst="roundRect">
              <a:avLst/>
            </a:prstGeom>
            <a:solidFill>
              <a:srgbClr val="0F1B2A"/>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000">
                  <a:latin typeface="Avenir Book" panose="02000503020000020003" pitchFamily="2" charset="0"/>
                </a:rPr>
                <a:t>Community</a:t>
              </a:r>
            </a:p>
          </p:txBody>
        </p:sp>
        <p:sp>
          <p:nvSpPr>
            <p:cNvPr id="15" name="Rectangle: Rounded Corners 13">
              <a:hlinkClick r:id="rId9" action="ppaction://hlinksldjump"/>
              <a:extLst>
                <a:ext uri="{FF2B5EF4-FFF2-40B4-BE49-F238E27FC236}">
                  <a16:creationId xmlns:a16="http://schemas.microsoft.com/office/drawing/2014/main" id="{D9932A35-2047-7DBA-F1BD-ABD5D8F684CB}"/>
                </a:ext>
              </a:extLst>
            </p:cNvPr>
            <p:cNvSpPr/>
            <p:nvPr/>
          </p:nvSpPr>
          <p:spPr>
            <a:xfrm>
              <a:off x="72655" y="5854992"/>
              <a:ext cx="1440874" cy="508000"/>
            </a:xfrm>
            <a:prstGeom prst="roundRect">
              <a:avLst/>
            </a:prstGeom>
            <a:solidFill>
              <a:srgbClr val="F7931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GB" sz="2400" dirty="0">
                  <a:latin typeface="Avenir Book" panose="02000503020000020003" pitchFamily="2" charset="0"/>
                </a:rPr>
                <a:t>Approval</a:t>
              </a:r>
            </a:p>
          </p:txBody>
        </p:sp>
      </p:grpSp>
      <p:sp>
        <p:nvSpPr>
          <p:cNvPr id="16" name="Rectangle 15">
            <a:extLst>
              <a:ext uri="{FF2B5EF4-FFF2-40B4-BE49-F238E27FC236}">
                <a16:creationId xmlns:a16="http://schemas.microsoft.com/office/drawing/2014/main" id="{E0FDF206-A516-2F5D-732A-9852CDF31E2E}"/>
              </a:ext>
            </a:extLst>
          </p:cNvPr>
          <p:cNvSpPr/>
          <p:nvPr/>
        </p:nvSpPr>
        <p:spPr>
          <a:xfrm>
            <a:off x="2305879" y="1749600"/>
            <a:ext cx="437322" cy="1095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7" name="Picture 16">
            <a:extLst>
              <a:ext uri="{FF2B5EF4-FFF2-40B4-BE49-F238E27FC236}">
                <a16:creationId xmlns:a16="http://schemas.microsoft.com/office/drawing/2014/main" id="{A670640C-EE65-5368-2C82-C4D845F83518}"/>
              </a:ext>
            </a:extLst>
          </p:cNvPr>
          <p:cNvPicPr>
            <a:picLocks noChangeAspect="1"/>
          </p:cNvPicPr>
          <p:nvPr/>
        </p:nvPicPr>
        <p:blipFill>
          <a:blip r:embed="rId10"/>
          <a:stretch>
            <a:fillRect/>
          </a:stretch>
        </p:blipFill>
        <p:spPr>
          <a:xfrm>
            <a:off x="17712104" y="11149225"/>
            <a:ext cx="3389434" cy="1488603"/>
          </a:xfrm>
          <a:prstGeom prst="rect">
            <a:avLst/>
          </a:prstGeom>
        </p:spPr>
      </p:pic>
    </p:spTree>
    <p:extLst>
      <p:ext uri="{BB962C8B-B14F-4D97-AF65-F5344CB8AC3E}">
        <p14:creationId xmlns:p14="http://schemas.microsoft.com/office/powerpoint/2010/main" val="28876783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anim calcmode="lin" valueType="num">
                                      <p:cBhvr>
                                        <p:cTn id="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theme/theme1.xml><?xml version="1.0" encoding="utf-8"?>
<a:theme xmlns:a="http://schemas.openxmlformats.org/drawingml/2006/main" name="Main Master Slide">
  <a:themeElements>
    <a:clrScheme name="5F646C">
      <a:dk1>
        <a:srgbClr val="0C1D2C"/>
      </a:dk1>
      <a:lt1>
        <a:srgbClr val="FFFFFF"/>
      </a:lt1>
      <a:dk2>
        <a:srgbClr val="5F646C"/>
      </a:dk2>
      <a:lt2>
        <a:srgbClr val="F2F2F2"/>
      </a:lt2>
      <a:accent1>
        <a:srgbClr val="F7931D"/>
      </a:accent1>
      <a:accent2>
        <a:srgbClr val="FCE9D2"/>
      </a:accent2>
      <a:accent3>
        <a:srgbClr val="E7E7E9"/>
      </a:accent3>
      <a:accent4>
        <a:srgbClr val="F8F5F0"/>
      </a:accent4>
      <a:accent5>
        <a:srgbClr val="F1F3F6"/>
      </a:accent5>
      <a:accent6>
        <a:srgbClr val="C4E0EB"/>
      </a:accent6>
      <a:hlink>
        <a:srgbClr val="F3923E"/>
      </a:hlink>
      <a:folHlink>
        <a:srgbClr val="0D1D2B"/>
      </a:folHlink>
    </a:clrScheme>
    <a:fontScheme name="Playfair Display_Questrial">
      <a:majorFont>
        <a:latin typeface="Playfair Display"/>
        <a:ea typeface=""/>
        <a:cs typeface=""/>
      </a:majorFont>
      <a:minorFont>
        <a:latin typeface="Questrial"/>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id="{E1943ED4-74EF-4F8C-B10E-AE5D64934FE9}" vid="{0DB25F52-A022-425B-980A-129996713691}"/>
    </a:ext>
  </a:ext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in Master Slide">
  <a:themeElements>
    <a:clrScheme name="5F646C">
      <a:dk1>
        <a:srgbClr val="0C1D2C"/>
      </a:dk1>
      <a:lt1>
        <a:srgbClr val="FFFFFF"/>
      </a:lt1>
      <a:dk2>
        <a:srgbClr val="5F646C"/>
      </a:dk2>
      <a:lt2>
        <a:srgbClr val="F2F2F2"/>
      </a:lt2>
      <a:accent1>
        <a:srgbClr val="F7931D"/>
      </a:accent1>
      <a:accent2>
        <a:srgbClr val="FCE9D2"/>
      </a:accent2>
      <a:accent3>
        <a:srgbClr val="E7E7E9"/>
      </a:accent3>
      <a:accent4>
        <a:srgbClr val="F8F5F0"/>
      </a:accent4>
      <a:accent5>
        <a:srgbClr val="F1F3F6"/>
      </a:accent5>
      <a:accent6>
        <a:srgbClr val="C4E0EB"/>
      </a:accent6>
      <a:hlink>
        <a:srgbClr val="F3923E"/>
      </a:hlink>
      <a:folHlink>
        <a:srgbClr val="0D1D2B"/>
      </a:folHlink>
    </a:clrScheme>
    <a:fontScheme name="Playfair Display_Questrial">
      <a:majorFont>
        <a:latin typeface="Playfair Display"/>
        <a:ea typeface=""/>
        <a:cs typeface=""/>
      </a:majorFont>
      <a:minorFont>
        <a:latin typeface="Questrial"/>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id="{E1943ED4-74EF-4F8C-B10E-AE5D64934FE9}" vid="{0DB25F52-A022-425B-980A-129996713691}"/>
    </a:ext>
  </a:extLst>
</a:theme>
</file>

<file path=ppt/theme/theme3.xml><?xml version="1.0" encoding="utf-8"?>
<a:theme xmlns:a="http://schemas.openxmlformats.org/drawingml/2006/main" name="2_Main Master Slide">
  <a:themeElements>
    <a:clrScheme name="5F646C">
      <a:dk1>
        <a:srgbClr val="0C1D2C"/>
      </a:dk1>
      <a:lt1>
        <a:srgbClr val="FFFFFF"/>
      </a:lt1>
      <a:dk2>
        <a:srgbClr val="5F646C"/>
      </a:dk2>
      <a:lt2>
        <a:srgbClr val="F2F2F2"/>
      </a:lt2>
      <a:accent1>
        <a:srgbClr val="F7931D"/>
      </a:accent1>
      <a:accent2>
        <a:srgbClr val="FCE9D2"/>
      </a:accent2>
      <a:accent3>
        <a:srgbClr val="E7E7E9"/>
      </a:accent3>
      <a:accent4>
        <a:srgbClr val="F8F5F0"/>
      </a:accent4>
      <a:accent5>
        <a:srgbClr val="F1F3F6"/>
      </a:accent5>
      <a:accent6>
        <a:srgbClr val="C4E0EB"/>
      </a:accent6>
      <a:hlink>
        <a:srgbClr val="F3923E"/>
      </a:hlink>
      <a:folHlink>
        <a:srgbClr val="0D1D2B"/>
      </a:folHlink>
    </a:clrScheme>
    <a:fontScheme name="Playfair Display_Questrial">
      <a:majorFont>
        <a:latin typeface="Playfair Display"/>
        <a:ea typeface=""/>
        <a:cs typeface=""/>
      </a:majorFont>
      <a:minorFont>
        <a:latin typeface="Questrial"/>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id="{E1943ED4-74EF-4F8C-B10E-AE5D64934FE9}" vid="{0DB25F52-A022-425B-980A-129996713691}"/>
    </a:ext>
  </a:extLst>
</a:theme>
</file>

<file path=ppt/theme/theme4.xml><?xml version="1.0" encoding="utf-8"?>
<a:theme xmlns:a="http://schemas.openxmlformats.org/drawingml/2006/main" name="3_Main Master Slide">
  <a:themeElements>
    <a:clrScheme name="5F646C">
      <a:dk1>
        <a:srgbClr val="0C1D2C"/>
      </a:dk1>
      <a:lt1>
        <a:srgbClr val="FFFFFF"/>
      </a:lt1>
      <a:dk2>
        <a:srgbClr val="5F646C"/>
      </a:dk2>
      <a:lt2>
        <a:srgbClr val="F2F2F2"/>
      </a:lt2>
      <a:accent1>
        <a:srgbClr val="F7931D"/>
      </a:accent1>
      <a:accent2>
        <a:srgbClr val="FCE9D2"/>
      </a:accent2>
      <a:accent3>
        <a:srgbClr val="E7E7E9"/>
      </a:accent3>
      <a:accent4>
        <a:srgbClr val="F8F5F0"/>
      </a:accent4>
      <a:accent5>
        <a:srgbClr val="F1F3F6"/>
      </a:accent5>
      <a:accent6>
        <a:srgbClr val="C4E0EB"/>
      </a:accent6>
      <a:hlink>
        <a:srgbClr val="F3923E"/>
      </a:hlink>
      <a:folHlink>
        <a:srgbClr val="0D1D2B"/>
      </a:folHlink>
    </a:clrScheme>
    <a:fontScheme name="Playfair Display_Questrial">
      <a:majorFont>
        <a:latin typeface="Playfair Display"/>
        <a:ea typeface=""/>
        <a:cs typeface=""/>
      </a:majorFont>
      <a:minorFont>
        <a:latin typeface="Questrial"/>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id="{E1943ED4-74EF-4F8C-B10E-AE5D64934FE9}" vid="{0DB25F52-A022-425B-980A-129996713691}"/>
    </a:ext>
  </a:extLst>
</a:theme>
</file>

<file path=ppt/theme/theme5.xml><?xml version="1.0" encoding="utf-8"?>
<a:theme xmlns:a="http://schemas.openxmlformats.org/drawingml/2006/main" name="4_Main Master Slide">
  <a:themeElements>
    <a:clrScheme name="5F646C">
      <a:dk1>
        <a:srgbClr val="0C1D2C"/>
      </a:dk1>
      <a:lt1>
        <a:srgbClr val="FFFFFF"/>
      </a:lt1>
      <a:dk2>
        <a:srgbClr val="5F646C"/>
      </a:dk2>
      <a:lt2>
        <a:srgbClr val="F2F2F2"/>
      </a:lt2>
      <a:accent1>
        <a:srgbClr val="F7931D"/>
      </a:accent1>
      <a:accent2>
        <a:srgbClr val="FCE9D2"/>
      </a:accent2>
      <a:accent3>
        <a:srgbClr val="E7E7E9"/>
      </a:accent3>
      <a:accent4>
        <a:srgbClr val="F8F5F0"/>
      </a:accent4>
      <a:accent5>
        <a:srgbClr val="F1F3F6"/>
      </a:accent5>
      <a:accent6>
        <a:srgbClr val="C4E0EB"/>
      </a:accent6>
      <a:hlink>
        <a:srgbClr val="F3923E"/>
      </a:hlink>
      <a:folHlink>
        <a:srgbClr val="0D1D2B"/>
      </a:folHlink>
    </a:clrScheme>
    <a:fontScheme name="Playfair Display_Questrial">
      <a:majorFont>
        <a:latin typeface="Playfair Display"/>
        <a:ea typeface=""/>
        <a:cs typeface=""/>
      </a:majorFont>
      <a:minorFont>
        <a:latin typeface="Questrial"/>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id="{E1943ED4-74EF-4F8C-B10E-AE5D64934FE9}" vid="{0DB25F52-A022-425B-980A-129996713691}"/>
    </a:ext>
  </a:extLst>
</a:theme>
</file>

<file path=ppt/theme/theme6.xml><?xml version="1.0" encoding="utf-8"?>
<a:theme xmlns:a="http://schemas.openxmlformats.org/drawingml/2006/main" name="CatSci 2018 - A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atSci 2018 - A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 Technical - CatSci 2018_v2.pptx  -  Read-Only" id="{D0690812-078B-4699-B379-9C0D560DF53A}" vid="{BBED29B8-D7AC-4870-B40C-3DB1688367E3}"/>
    </a:ext>
  </a:extLst>
</a:theme>
</file>

<file path=ppt/theme/theme8.xml><?xml version="1.0" encoding="utf-8"?>
<a:theme xmlns:a="http://schemas.openxmlformats.org/drawingml/2006/main" name="2_CatSci 2018 - A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Main Master Slide">
  <a:themeElements>
    <a:clrScheme name="5F646C">
      <a:dk1>
        <a:srgbClr val="0C1D2C"/>
      </a:dk1>
      <a:lt1>
        <a:srgbClr val="FFFFFF"/>
      </a:lt1>
      <a:dk2>
        <a:srgbClr val="5F646C"/>
      </a:dk2>
      <a:lt2>
        <a:srgbClr val="F2F2F2"/>
      </a:lt2>
      <a:accent1>
        <a:srgbClr val="F7931D"/>
      </a:accent1>
      <a:accent2>
        <a:srgbClr val="FCE9D2"/>
      </a:accent2>
      <a:accent3>
        <a:srgbClr val="E7E7E9"/>
      </a:accent3>
      <a:accent4>
        <a:srgbClr val="F8F5F0"/>
      </a:accent4>
      <a:accent5>
        <a:srgbClr val="F1F3F6"/>
      </a:accent5>
      <a:accent6>
        <a:srgbClr val="C4E0EB"/>
      </a:accent6>
      <a:hlink>
        <a:srgbClr val="F3923E"/>
      </a:hlink>
      <a:folHlink>
        <a:srgbClr val="0D1D2B"/>
      </a:folHlink>
    </a:clrScheme>
    <a:fontScheme name="Playfair Display_Questrial">
      <a:majorFont>
        <a:latin typeface="Playfair Display"/>
        <a:ea typeface=""/>
        <a:cs typeface=""/>
      </a:majorFont>
      <a:minorFont>
        <a:latin typeface="Questrial"/>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id="{E1943ED4-74EF-4F8C-B10E-AE5D64934FE9}" vid="{0DB25F52-A022-425B-980A-12999671369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085118d5-23be-4395-a9a0-690e5c61d00d">
      <UserInfo>
        <DisplayName>Sofia Papadouli</DisplayName>
        <AccountId>17</AccountId>
        <AccountType/>
      </UserInfo>
      <UserInfo>
        <DisplayName>Simon Tyler</DisplayName>
        <AccountId>14</AccountId>
        <AccountType/>
      </UserInfo>
      <UserInfo>
        <DisplayName>Caitlin Daniels</DisplayName>
        <AccountId>86</AccountId>
        <AccountType/>
      </UserInfo>
      <UserInfo>
        <DisplayName>Jas Douville</DisplayName>
        <AccountId>15</AccountId>
        <AccountType/>
      </UserInfo>
      <UserInfo>
        <DisplayName>João Madeira</DisplayName>
        <AccountId>13</AccountId>
        <AccountType/>
      </UserInfo>
      <UserInfo>
        <DisplayName>Jenny Wallis</DisplayName>
        <AccountId>6</AccountId>
        <AccountType/>
      </UserInfo>
      <UserInfo>
        <DisplayName>Nigel Richardson</DisplayName>
        <AccountId>30</AccountId>
        <AccountType/>
      </UserInfo>
      <UserInfo>
        <DisplayName>Aled Williams</DisplayName>
        <AccountId>49</AccountId>
        <AccountType/>
      </UserInfo>
      <UserInfo>
        <DisplayName>Ross Burn</DisplayName>
        <AccountId>12</AccountId>
        <AccountType/>
      </UserInfo>
      <UserInfo>
        <DisplayName>SharingLinks.fb6f0243-687c-4bd1-b63b-3e9450cf3b48.Flexible.c855bb27-779e-4ac9-98c1-308c196cbb29</DisplayName>
        <AccountId>82</AccountId>
        <AccountType/>
      </UserInfo>
      <UserInfo>
        <DisplayName>Rob Crook</DisplayName>
        <AccountId>144</AccountId>
        <AccountType/>
      </UserInfo>
      <UserInfo>
        <DisplayName>Laura Hays</DisplayName>
        <AccountId>188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2CBF2DCA9F9041B8F9B24AE70A71D1" ma:contentTypeVersion="10" ma:contentTypeDescription="Create a new document." ma:contentTypeScope="" ma:versionID="a184e2a09234b981eb179e426122d00c">
  <xsd:schema xmlns:xsd="http://www.w3.org/2001/XMLSchema" xmlns:xs="http://www.w3.org/2001/XMLSchema" xmlns:p="http://schemas.microsoft.com/office/2006/metadata/properties" xmlns:ns1="http://schemas.microsoft.com/sharepoint/v3" xmlns:ns2="2ee4c78d-d47b-47a7-a8ae-7aea81cb7f15" xmlns:ns3="085118d5-23be-4395-a9a0-690e5c61d00d" targetNamespace="http://schemas.microsoft.com/office/2006/metadata/properties" ma:root="true" ma:fieldsID="dd5708461c6af59c9f6aa359bb6a5833" ns1:_="" ns2:_="" ns3:_="">
    <xsd:import namespace="http://schemas.microsoft.com/sharepoint/v3"/>
    <xsd:import namespace="2ee4c78d-d47b-47a7-a8ae-7aea81cb7f15"/>
    <xsd:import namespace="085118d5-23be-4395-a9a0-690e5c61d0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e4c78d-d47b-47a7-a8ae-7aea81cb7f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5118d5-23be-4395-a9a0-690e5c61d0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9747C8-5AF4-4493-9F2A-5989E2324C85}">
  <ds:schemaRefs>
    <ds:schemaRef ds:uri="http://schemas.microsoft.com/office/2006/metadata/properties"/>
    <ds:schemaRef ds:uri="http://schemas.microsoft.com/office/2006/documentManagement/types"/>
    <ds:schemaRef ds:uri="http://purl.org/dc/dcmitype/"/>
    <ds:schemaRef ds:uri="http://purl.org/dc/terms/"/>
    <ds:schemaRef ds:uri="http://www.w3.org/XML/1998/namespace"/>
    <ds:schemaRef ds:uri="74f6bb13-e8f6-4435-9a91-79d01c673c8c"/>
    <ds:schemaRef ds:uri="http://schemas.microsoft.com/office/infopath/2007/PartnerControls"/>
    <ds:schemaRef ds:uri="http://schemas.openxmlformats.org/package/2006/metadata/core-properties"/>
    <ds:schemaRef ds:uri="9f3d3d4a-554f-4d47-8845-8957a5cf760c"/>
    <ds:schemaRef ds:uri="http://schemas.microsoft.com/sharepoint/v3"/>
    <ds:schemaRef ds:uri="http://purl.org/dc/elements/1.1/"/>
    <ds:schemaRef ds:uri="085118d5-23be-4395-a9a0-690e5c61d00d"/>
  </ds:schemaRefs>
</ds:datastoreItem>
</file>

<file path=customXml/itemProps2.xml><?xml version="1.0" encoding="utf-8"?>
<ds:datastoreItem xmlns:ds="http://schemas.openxmlformats.org/officeDocument/2006/customXml" ds:itemID="{DD979E91-8335-43A1-80BD-FC3572C89F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ee4c78d-d47b-47a7-a8ae-7aea81cb7f15"/>
    <ds:schemaRef ds:uri="085118d5-23be-4395-a9a0-690e5c61d0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F00FD6-EAC3-4329-BCB3-BB613F2EDA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31933</TotalTime>
  <Words>1765</Words>
  <Application>Microsoft Office PowerPoint</Application>
  <PresentationFormat>Custom</PresentationFormat>
  <Paragraphs>167</Paragraphs>
  <Slides>9</Slides>
  <Notes>0</Notes>
  <HiddenSlides>0</HiddenSlides>
  <MMClips>0</MMClips>
  <ScaleCrop>false</ScaleCrop>
  <HeadingPairs>
    <vt:vector size="4" baseType="variant">
      <vt:variant>
        <vt:lpstr>Theme</vt:lpstr>
      </vt:variant>
      <vt:variant>
        <vt:i4>9</vt:i4>
      </vt:variant>
      <vt:variant>
        <vt:lpstr>Slide Titles</vt:lpstr>
      </vt:variant>
      <vt:variant>
        <vt:i4>9</vt:i4>
      </vt:variant>
    </vt:vector>
  </HeadingPairs>
  <TitlesOfParts>
    <vt:vector size="18" baseType="lpstr">
      <vt:lpstr>Main Master Slide</vt:lpstr>
      <vt:lpstr>1_Main Master Slide</vt:lpstr>
      <vt:lpstr>2_Main Master Slide</vt:lpstr>
      <vt:lpstr>3_Main Master Slide</vt:lpstr>
      <vt:lpstr>4_Main Master Slide</vt:lpstr>
      <vt:lpstr>CatSci 2018 - A4</vt:lpstr>
      <vt:lpstr>1_CatSci 2018 - A4</vt:lpstr>
      <vt:lpstr>2_CatSci 2018 - A4</vt:lpstr>
      <vt:lpstr>5_Main Master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CatSci</dc:title>
  <dc:creator>joao.madeira@catsci.com</dc:creator>
  <cp:lastModifiedBy>Mark Bate</cp:lastModifiedBy>
  <cp:revision>102</cp:revision>
  <cp:lastPrinted>2022-04-08T09:33:29Z</cp:lastPrinted>
  <dcterms:created xsi:type="dcterms:W3CDTF">2016-02-06T19:59:13Z</dcterms:created>
  <dcterms:modified xsi:type="dcterms:W3CDTF">2025-04-29T11:42:23Z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0x010100632CBF2DCA9F9041B8F9B24AE70A71D1</vt:lpwstr>
  </property>
  <property fmtid="{D5CDD505-2E9C-101B-9397-08002B2CF9AE}" pid="3" name="MediaServiceImageTags">
    <vt:lpwstr/>
  </property>
  <property fmtid="{D5CDD505-2E9C-101B-9397-08002B2CF9AE}" pid="4" name="MSIP_Label_7c44b2d8-9fc3-4f61-b374-6efd82a76483_Enabled">
    <vt:lpwstr>true</vt:lpwstr>
  </property>
  <property fmtid="{D5CDD505-2E9C-101B-9397-08002B2CF9AE}" pid="5" name="MSIP_Label_7c44b2d8-9fc3-4f61-b374-6efd82a76483_SetDate">
    <vt:lpwstr>2025-04-24T07:14:40Z</vt:lpwstr>
  </property>
  <property fmtid="{D5CDD505-2E9C-101B-9397-08002B2CF9AE}" pid="6" name="MSIP_Label_7c44b2d8-9fc3-4f61-b374-6efd82a76483_Method">
    <vt:lpwstr>Standard</vt:lpwstr>
  </property>
  <property fmtid="{D5CDD505-2E9C-101B-9397-08002B2CF9AE}" pid="7" name="MSIP_Label_7c44b2d8-9fc3-4f61-b374-6efd82a76483_Name">
    <vt:lpwstr>General</vt:lpwstr>
  </property>
  <property fmtid="{D5CDD505-2E9C-101B-9397-08002B2CF9AE}" pid="8" name="MSIP_Label_7c44b2d8-9fc3-4f61-b374-6efd82a76483_SiteId">
    <vt:lpwstr>33114aad-c37a-48b6-bca5-20476e001a71</vt:lpwstr>
  </property>
  <property fmtid="{D5CDD505-2E9C-101B-9397-08002B2CF9AE}" pid="9" name="MSIP_Label_7c44b2d8-9fc3-4f61-b374-6efd82a76483_ActionId">
    <vt:lpwstr>2d957241-0a36-48c7-9052-5fdb31d07873</vt:lpwstr>
  </property>
  <property fmtid="{D5CDD505-2E9C-101B-9397-08002B2CF9AE}" pid="10" name="MSIP_Label_7c44b2d8-9fc3-4f61-b374-6efd82a76483_ContentBits">
    <vt:lpwstr>0</vt:lpwstr>
  </property>
  <property fmtid="{D5CDD505-2E9C-101B-9397-08002B2CF9AE}" pid="11" name="MSIP_Label_7c44b2d8-9fc3-4f61-b374-6efd82a76483_Tag">
    <vt:lpwstr>10, 3, 0, 1</vt:lpwstr>
  </property>
</Properties>
</file>